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A1B4F-76E3-4B18-BDC9-D3A1C5A2D0B1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2C544-4D89-4862-8D46-7CEAD83CE5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am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308304" cy="3747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Проект с детьми подготовительной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97152"/>
            <a:ext cx="8128992" cy="7920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Автор проекта: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Кравченко Ирина Владимировна, воспитатель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8864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000" dirty="0" smtClean="0"/>
              <a:t>«Детский сад №92 общеразвивающего вида»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602128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Сыктывкар, 2018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Выполнение родителями совместно с детьми альбомов про выбранный детьми народ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sun9-6.userapi.com/c840431/v840431892/7bdda/zir2qRCU2K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«Защита»  альбомов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pp.userapi.com/c831108/v831108892/d3db6/58ciQmew5RE.jpg"/>
          <p:cNvPicPr>
            <a:picLocks noChangeAspect="1" noChangeArrowheads="1"/>
          </p:cNvPicPr>
          <p:nvPr/>
        </p:nvPicPr>
        <p:blipFill>
          <a:blip r:embed="rId2" cstate="print"/>
          <a:srcRect l="21480" t="9385" r="38090" b="22873"/>
          <a:stretch>
            <a:fillRect/>
          </a:stretch>
        </p:blipFill>
        <p:spPr bwMode="auto">
          <a:xfrm>
            <a:off x="6516216" y="1268760"/>
            <a:ext cx="2326606" cy="5197773"/>
          </a:xfrm>
          <a:prstGeom prst="rect">
            <a:avLst/>
          </a:prstGeom>
          <a:noFill/>
        </p:spPr>
      </p:pic>
      <p:pic>
        <p:nvPicPr>
          <p:cNvPr id="22532" name="Picture 4" descr="https://pp.userapi.com/c830509/v830509892/e71f2/tHE5Xk5u54M.jpg"/>
          <p:cNvPicPr>
            <a:picLocks noChangeAspect="1" noChangeArrowheads="1"/>
          </p:cNvPicPr>
          <p:nvPr/>
        </p:nvPicPr>
        <p:blipFill>
          <a:blip r:embed="rId3" cstate="print"/>
          <a:srcRect l="16125" t="7967" r="41824" b="15173"/>
          <a:stretch>
            <a:fillRect/>
          </a:stretch>
        </p:blipFill>
        <p:spPr bwMode="auto">
          <a:xfrm>
            <a:off x="3779912" y="1268760"/>
            <a:ext cx="2145705" cy="5229200"/>
          </a:xfrm>
          <a:prstGeom prst="rect">
            <a:avLst/>
          </a:prstGeom>
          <a:noFill/>
        </p:spPr>
      </p:pic>
      <p:pic>
        <p:nvPicPr>
          <p:cNvPr id="22534" name="Picture 6" descr="https://sun9-6.userapi.com/c840730/v840730892/79e1b/5tfU0cWpZKE.jpg"/>
          <p:cNvPicPr>
            <a:picLocks noChangeAspect="1" noChangeArrowheads="1"/>
          </p:cNvPicPr>
          <p:nvPr/>
        </p:nvPicPr>
        <p:blipFill>
          <a:blip r:embed="rId4" cstate="print"/>
          <a:srcRect l="32976" t="9928" r="32491" b="29873"/>
          <a:stretch>
            <a:fillRect/>
          </a:stretch>
        </p:blipFill>
        <p:spPr bwMode="auto">
          <a:xfrm>
            <a:off x="611560" y="1340768"/>
            <a:ext cx="226155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аключительный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ru-RU" dirty="0" smtClean="0"/>
              <a:t>Викторина «Народы мира»</a:t>
            </a:r>
          </a:p>
          <a:p>
            <a:r>
              <a:rPr lang="ru-RU" dirty="0" smtClean="0"/>
              <a:t>Чаепитие с национальным блюдом.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ходе работы над проектом у наших детей возникло стремление познавать новую культуру, обычаи и традиции других народов и народностей. Дети активно принимали участие во всех мероприятиях, Родители проявили </a:t>
            </a:r>
            <a:r>
              <a:rPr lang="ru-RU" dirty="0" err="1"/>
              <a:t>креативность</a:t>
            </a:r>
            <a:r>
              <a:rPr lang="ru-RU" dirty="0"/>
              <a:t> при выполнении творческого задания.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Библиографический список: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1. Беляева Л. И. Формирование положительного отношения к явлениям общественной жизни у детей дошкольного возраста. – М: Просвещение, 1977.</a:t>
            </a:r>
            <a:br>
              <a:rPr lang="ru-RU" dirty="0"/>
            </a:br>
            <a:r>
              <a:rPr lang="ru-RU" dirty="0"/>
              <a:t>2. Богомолова М. И. Интернациональное воспитание дошкольников. – М. : Педагогика, 1974.</a:t>
            </a:r>
            <a:br>
              <a:rPr lang="ru-RU" dirty="0"/>
            </a:br>
            <a:r>
              <a:rPr lang="ru-RU" dirty="0"/>
              <a:t>3. Богомолова М. И. Роль общения в интернациональном воспитании дошкольников//Дошкольное воспитание. 1984, № 5, с. 8-10.</a:t>
            </a:r>
            <a:br>
              <a:rPr lang="ru-RU" dirty="0"/>
            </a:br>
            <a:r>
              <a:rPr lang="ru-RU" dirty="0"/>
              <a:t>4. Богомолова М. И. Праздник как средство интернационального </a:t>
            </a:r>
            <a:br>
              <a:rPr lang="ru-RU" dirty="0"/>
            </a:br>
            <a:r>
              <a:rPr lang="ru-RU" dirty="0"/>
              <a:t>воспитания дошкольников//Дошкольное воспитание. 1980, № 1, с. 8-12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005064"/>
            <a:ext cx="1040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err="1">
                <a:hlinkClick r:id="rId2"/>
              </a:rPr>
              <a:t>Маам.ру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365104"/>
            <a:ext cx="15492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nsportal.ru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869160"/>
            <a:ext cx="1577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infourok.ru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003_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5472608" cy="5472608"/>
          </a:xfrm>
          <a:prstGeom prst="ellipse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28945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/>
              <a:t>Тип проекта:</a:t>
            </a:r>
            <a:endParaRPr lang="ru-RU" dirty="0"/>
          </a:p>
          <a:p>
            <a:pPr algn="ctr">
              <a:buNone/>
            </a:pPr>
            <a:r>
              <a:rPr lang="ru-RU" b="1" dirty="0"/>
              <a:t>По составу участников</a:t>
            </a:r>
            <a:r>
              <a:rPr lang="ru-RU" dirty="0"/>
              <a:t>:  </a:t>
            </a:r>
          </a:p>
          <a:p>
            <a:pPr algn="ctr">
              <a:buNone/>
            </a:pPr>
            <a:r>
              <a:rPr lang="ru-RU" dirty="0"/>
              <a:t>Групповой (дети, родители, педагоги)</a:t>
            </a:r>
          </a:p>
          <a:p>
            <a:pPr algn="ctr">
              <a:buNone/>
            </a:pPr>
            <a:r>
              <a:rPr lang="ru-RU" b="1" dirty="0"/>
              <a:t>По целевой установке: </a:t>
            </a:r>
            <a:endParaRPr lang="ru-RU" dirty="0"/>
          </a:p>
          <a:p>
            <a:pPr algn="ctr">
              <a:buNone/>
            </a:pPr>
            <a:r>
              <a:rPr lang="ru-RU" dirty="0"/>
              <a:t>Информационный	</a:t>
            </a:r>
          </a:p>
          <a:p>
            <a:pPr algn="ctr">
              <a:buNone/>
            </a:pPr>
            <a:r>
              <a:rPr lang="ru-RU" i="1" dirty="0"/>
              <a:t>Вид проекта</a:t>
            </a:r>
            <a:endParaRPr lang="ru-RU" dirty="0"/>
          </a:p>
          <a:p>
            <a:pPr algn="ctr">
              <a:buNone/>
            </a:pPr>
            <a:r>
              <a:rPr lang="ru-RU" dirty="0"/>
              <a:t>Творческо-познавательный</a:t>
            </a:r>
          </a:p>
          <a:p>
            <a:pPr algn="ctr">
              <a:buNone/>
            </a:pPr>
            <a:r>
              <a:rPr lang="ru-RU" i="1" dirty="0"/>
              <a:t>Возраст детей</a:t>
            </a:r>
            <a:endParaRPr lang="ru-RU" dirty="0"/>
          </a:p>
          <a:p>
            <a:pPr algn="ctr">
              <a:buNone/>
            </a:pPr>
            <a:r>
              <a:rPr lang="ru-RU" dirty="0"/>
              <a:t>6-7 лет (подготовительная группа)</a:t>
            </a:r>
          </a:p>
          <a:p>
            <a:pPr algn="ctr">
              <a:buNone/>
            </a:pPr>
            <a:r>
              <a:rPr lang="ru-RU" i="1" dirty="0"/>
              <a:t>Продолжительность проекта:</a:t>
            </a:r>
            <a:endParaRPr lang="ru-RU" dirty="0"/>
          </a:p>
          <a:p>
            <a:pPr algn="ctr">
              <a:buNone/>
            </a:pPr>
            <a:r>
              <a:rPr lang="ru-RU" dirty="0"/>
              <a:t> Краткосрочный, 1 неделя.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</a:rPr>
              <a:t>Образовательные области:   </a:t>
            </a:r>
            <a:endParaRPr lang="ru-RU" b="1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/>
              <a:t>«Социально-коммуникативное развитие», «Речевое развитие», </a:t>
            </a:r>
          </a:p>
          <a:p>
            <a:pPr algn="ctr">
              <a:buNone/>
            </a:pPr>
            <a:r>
              <a:rPr lang="ru-RU" dirty="0"/>
              <a:t>«Физическое развитие», «Художественно-эстетическое развитие»,</a:t>
            </a:r>
          </a:p>
          <a:p>
            <a:pPr algn="ctr">
              <a:buNone/>
            </a:pPr>
            <a:r>
              <a:rPr lang="ru-RU" dirty="0"/>
              <a:t> «Познавательное развитие</a:t>
            </a:r>
            <a:r>
              <a:rPr lang="ru-RU" dirty="0" smtClean="0"/>
              <a:t>»</a:t>
            </a:r>
          </a:p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</a:rPr>
              <a:t>Участники реализации проекта: </a:t>
            </a:r>
          </a:p>
          <a:p>
            <a:pPr algn="ctr">
              <a:buNone/>
            </a:pPr>
            <a:r>
              <a:rPr lang="ru-RU" dirty="0" smtClean="0"/>
              <a:t>воспитатели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дети </a:t>
            </a:r>
            <a:r>
              <a:rPr lang="ru-RU" dirty="0"/>
              <a:t>подготовительной группы №11</a:t>
            </a:r>
          </a:p>
          <a:p>
            <a:pPr algn="ctr">
              <a:buNone/>
            </a:pPr>
            <a:r>
              <a:rPr lang="ru-RU" dirty="0" smtClean="0"/>
              <a:t>родители  </a:t>
            </a:r>
            <a:r>
              <a:rPr lang="ru-RU" dirty="0"/>
              <a:t>группы №11</a:t>
            </a:r>
          </a:p>
          <a:p>
            <a:pPr algn="ctr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 проекта: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Наше </a:t>
            </a:r>
            <a:r>
              <a:rPr lang="ru-RU" dirty="0"/>
              <a:t>общество представляет собой большую коммунальную квартиру, в которой живут люди разной национальности. Они живут рядом, плечом к плечу им нельзя ссориться, они должны жить в мире и согласии, быть терпимыми, уважать и сочувствовать всем, кто живет рядом, не зависимо от того, что эти люди говорят на другом языке, соблюдают иные традиции. </a:t>
            </a:r>
            <a:br>
              <a:rPr lang="ru-RU" dirty="0"/>
            </a:br>
            <a:r>
              <a:rPr lang="ru-RU" dirty="0"/>
              <a:t>Учитывая то обстоятельство, что детский сад является самой первой ступенью в системе непрерывного образования, я разработала проект </a:t>
            </a:r>
            <a:r>
              <a:rPr lang="ru-RU" b="1" dirty="0"/>
              <a:t>«Дружба народов»</a:t>
            </a:r>
            <a:r>
              <a:rPr lang="ru-RU" dirty="0"/>
              <a:t>, который направлен на формирование гуманных чувств и представлений о добре, чуткости, справедливости, отзывчивости; воспитание чувства гордости за людей, живущих в дружбе со всеми народами.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i="1" dirty="0"/>
              <a:t>Цель проекта: 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Воспитывать толерантность и дружеское отношение к разным народам мира.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ru-RU" sz="3300" b="1" i="1" dirty="0"/>
              <a:t>Задачи проекта: </a:t>
            </a:r>
            <a:endParaRPr lang="ru-RU" sz="3300" b="1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Расширять </a:t>
            </a:r>
            <a:r>
              <a:rPr lang="ru-RU" dirty="0"/>
              <a:t>представления детей о том, что составляет понятие «дружба народов».</a:t>
            </a:r>
            <a:br>
              <a:rPr lang="ru-RU" dirty="0"/>
            </a:br>
            <a:r>
              <a:rPr lang="ru-RU" dirty="0" smtClean="0"/>
              <a:t>Познакомить с культурой  </a:t>
            </a:r>
            <a:r>
              <a:rPr lang="ru-RU" dirty="0"/>
              <a:t>разных </a:t>
            </a:r>
            <a:r>
              <a:rPr lang="ru-RU" dirty="0" smtClean="0"/>
              <a:t>народов, с разными </a:t>
            </a:r>
            <a:r>
              <a:rPr lang="ru-RU" dirty="0"/>
              <a:t>странами их символикой.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Развивать </a:t>
            </a:r>
            <a:r>
              <a:rPr lang="ru-RU" dirty="0"/>
              <a:t>способность чувствовать красоту культуры и быта  народов через стихи, песни, танцы, игры народов </a:t>
            </a:r>
            <a:r>
              <a:rPr lang="ru-RU" dirty="0" smtClean="0"/>
              <a:t>мира.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Воспитывать </a:t>
            </a:r>
            <a:r>
              <a:rPr lang="ru-RU" dirty="0"/>
              <a:t>бережное отношение к культурам народов.</a:t>
            </a:r>
            <a:br>
              <a:rPr lang="ru-RU" dirty="0"/>
            </a:br>
            <a:r>
              <a:rPr lang="ru-RU" dirty="0" smtClean="0"/>
              <a:t>Воспитывать </a:t>
            </a:r>
            <a:r>
              <a:rPr lang="ru-RU" dirty="0"/>
              <a:t>чувство уважения к традициям других народов.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i="1" u="sng" dirty="0"/>
              <a:t>Предполагаемый  результат:</a:t>
            </a:r>
            <a:endParaRPr lang="ru-RU" sz="2800" b="1" dirty="0"/>
          </a:p>
          <a:p>
            <a:r>
              <a:rPr lang="ru-RU" sz="2400" b="1" i="1" dirty="0"/>
              <a:t>Дети: </a:t>
            </a:r>
            <a:endParaRPr lang="ru-RU" sz="2400" b="1" dirty="0"/>
          </a:p>
          <a:p>
            <a:r>
              <a:rPr lang="ru-RU" sz="2400" b="1" dirty="0"/>
              <a:t> </a:t>
            </a:r>
            <a:r>
              <a:rPr lang="ru-RU" sz="2400" b="1" dirty="0" smtClean="0"/>
              <a:t>Получат </a:t>
            </a:r>
            <a:r>
              <a:rPr lang="ru-RU" sz="2400" b="1" dirty="0"/>
              <a:t>качественные знания о культурах различных </a:t>
            </a:r>
            <a:r>
              <a:rPr lang="ru-RU" sz="2400" b="1" dirty="0" smtClean="0"/>
              <a:t>народов</a:t>
            </a:r>
            <a:r>
              <a:rPr lang="ru-RU" sz="2400" b="1" dirty="0"/>
              <a:t>.</a:t>
            </a:r>
            <a:br>
              <a:rPr lang="ru-RU" sz="2400" b="1" dirty="0"/>
            </a:br>
            <a:r>
              <a:rPr lang="ru-RU" sz="2400" b="1" dirty="0"/>
              <a:t>Сформирован интерес к жизни и традициям народов разных стран. </a:t>
            </a:r>
          </a:p>
          <a:p>
            <a:r>
              <a:rPr lang="ru-RU" sz="2400" b="1" i="1" dirty="0"/>
              <a:t>Родители: </a:t>
            </a:r>
            <a:endParaRPr lang="ru-RU" sz="2400" b="1" dirty="0"/>
          </a:p>
          <a:p>
            <a:r>
              <a:rPr lang="ru-RU" sz="2400" b="1" dirty="0" smtClean="0"/>
              <a:t>Заинтересованность</a:t>
            </a:r>
            <a:r>
              <a:rPr lang="ru-RU" sz="2400" b="1" dirty="0"/>
              <a:t>  родительской общественности к участию в работе по воспитанию толерантности у дошкольников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r>
              <a:rPr lang="ru-RU" sz="2400" b="1" i="1" dirty="0"/>
              <a:t>Воспитатель:  </a:t>
            </a:r>
            <a:endParaRPr lang="ru-RU" sz="2400" b="1" dirty="0"/>
          </a:p>
          <a:p>
            <a:r>
              <a:rPr lang="ru-RU" sz="2400" b="1" dirty="0"/>
              <a:t> Подготовит материально-техническую базу и создание мотивационных, </a:t>
            </a:r>
            <a:r>
              <a:rPr lang="ru-RU" sz="2400" b="1" dirty="0" smtClean="0"/>
              <a:t>организационных</a:t>
            </a:r>
            <a:r>
              <a:rPr lang="ru-RU" sz="2400" b="1" dirty="0"/>
              <a:t>,</a:t>
            </a:r>
            <a:r>
              <a:rPr lang="ru-RU" sz="2400" b="1" dirty="0" smtClean="0"/>
              <a:t> </a:t>
            </a:r>
            <a:r>
              <a:rPr lang="ru-RU" sz="2400" b="1" dirty="0"/>
              <a:t>информационных условий для ознакомления дошкольников с </a:t>
            </a:r>
            <a:r>
              <a:rPr lang="ru-RU" sz="2400" b="1" dirty="0" smtClean="0"/>
              <a:t>разными народами.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err="1" smtClean="0"/>
              <a:t>Подготвительный</a:t>
            </a:r>
            <a:r>
              <a:rPr lang="ru-RU" b="1" u="sng" dirty="0" smtClean="0"/>
              <a:t>: </a:t>
            </a:r>
          </a:p>
          <a:p>
            <a:r>
              <a:rPr lang="ru-RU" dirty="0" smtClean="0"/>
              <a:t>Определение </a:t>
            </a:r>
            <a:r>
              <a:rPr lang="ru-RU" dirty="0"/>
              <a:t>проблемы, цели и задач. </a:t>
            </a:r>
          </a:p>
          <a:p>
            <a:r>
              <a:rPr lang="ru-RU" dirty="0"/>
              <a:t>Изучение литературы, подбор материала, нахождение и установление эффективных связей с родителями. </a:t>
            </a:r>
            <a:endParaRPr lang="ru-RU" dirty="0" smtClean="0"/>
          </a:p>
          <a:p>
            <a:r>
              <a:rPr lang="ru-RU" dirty="0" smtClean="0"/>
              <a:t>Разработка </a:t>
            </a:r>
            <a:r>
              <a:rPr lang="ru-RU" dirty="0"/>
              <a:t>конспектов НОД по интернациональному воспитанию, создание информационных условий для реализации проекта (консультации для родителей)</a:t>
            </a:r>
          </a:p>
          <a:p>
            <a:r>
              <a:rPr lang="ru-RU" dirty="0"/>
              <a:t>Сбор мультипликационных фильмов о национальностях.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s://pp.userapi.com/c845323/v845323892/3a8a4/HFpB4qT05Qs.jpg"/>
          <p:cNvPicPr>
            <a:picLocks noChangeAspect="1" noChangeArrowheads="1"/>
          </p:cNvPicPr>
          <p:nvPr/>
        </p:nvPicPr>
        <p:blipFill>
          <a:blip r:embed="rId2" cstate="print"/>
          <a:srcRect t="19186" r="1087" b="33490"/>
          <a:stretch>
            <a:fillRect/>
          </a:stretch>
        </p:blipFill>
        <p:spPr bwMode="auto">
          <a:xfrm>
            <a:off x="2843808" y="1772816"/>
            <a:ext cx="4176464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264696" cy="64807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Деятельностный</a:t>
            </a:r>
            <a:r>
              <a:rPr lang="ru-RU" b="1" dirty="0" smtClean="0"/>
              <a:t> этап: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Подвижные игры разных народов</a:t>
            </a:r>
            <a:endParaRPr lang="ru-RU" dirty="0"/>
          </a:p>
        </p:txBody>
      </p:sp>
      <p:pic>
        <p:nvPicPr>
          <p:cNvPr id="18434" name="Picture 2" descr="https://pp.userapi.com/c844722/v844722892/39556/1YQ2z3CvBWY.jpg"/>
          <p:cNvPicPr>
            <a:picLocks noChangeAspect="1" noChangeArrowheads="1"/>
          </p:cNvPicPr>
          <p:nvPr/>
        </p:nvPicPr>
        <p:blipFill>
          <a:blip r:embed="rId3" cstate="print"/>
          <a:srcRect l="22441" t="21373" r="27867" b="26264"/>
          <a:stretch>
            <a:fillRect/>
          </a:stretch>
        </p:blipFill>
        <p:spPr bwMode="auto">
          <a:xfrm>
            <a:off x="467544" y="3645024"/>
            <a:ext cx="3644487" cy="2880320"/>
          </a:xfrm>
          <a:prstGeom prst="rect">
            <a:avLst/>
          </a:prstGeom>
          <a:noFill/>
        </p:spPr>
      </p:pic>
      <p:pic>
        <p:nvPicPr>
          <p:cNvPr id="18436" name="Picture 4" descr="https://pp.userapi.com/c831109/v831109892/e7b68/eK9x8TGrk8o.jpg"/>
          <p:cNvPicPr>
            <a:picLocks noChangeAspect="1" noChangeArrowheads="1"/>
          </p:cNvPicPr>
          <p:nvPr/>
        </p:nvPicPr>
        <p:blipFill>
          <a:blip r:embed="rId4" cstate="print"/>
          <a:srcRect l="28117" t="28908" r="20358" b="13773"/>
          <a:stretch>
            <a:fillRect/>
          </a:stretch>
        </p:blipFill>
        <p:spPr bwMode="auto">
          <a:xfrm>
            <a:off x="6804248" y="3717032"/>
            <a:ext cx="1909687" cy="2832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Разукрашивание раскрасок: Народы России, Рассматривание альбомов, карточек. Просмотр мультфильмов по теме.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324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с детьми подготовительной группы </vt:lpstr>
      <vt:lpstr>Слайд 2</vt:lpstr>
      <vt:lpstr>Слайд 3</vt:lpstr>
      <vt:lpstr>Актуальность проекта:</vt:lpstr>
      <vt:lpstr>  Цель проекта:    Воспитывать толерантность и дружеское отношение к разным народам мира.  </vt:lpstr>
      <vt:lpstr>Слайд 6</vt:lpstr>
      <vt:lpstr>Этапы проекта:</vt:lpstr>
      <vt:lpstr>Деятельностный этап: </vt:lpstr>
      <vt:lpstr>Разукрашивание раскрасок: Народы России, Рассматривание альбомов, карточек. Просмотр мультфильмов по теме.</vt:lpstr>
      <vt:lpstr>Выполнение родителями совместно с детьми альбомов про выбранный детьми народ</vt:lpstr>
      <vt:lpstr>«Защита»  альбомов</vt:lpstr>
      <vt:lpstr>Заключительный этап:</vt:lpstr>
      <vt:lpstr>Заключение:</vt:lpstr>
      <vt:lpstr>Библиографический список: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 детьми подготовительной группы</dc:title>
  <dc:creator>Гришка</dc:creator>
  <cp:lastModifiedBy>Гришка</cp:lastModifiedBy>
  <cp:revision>7</cp:revision>
  <dcterms:created xsi:type="dcterms:W3CDTF">2018-04-25T17:04:27Z</dcterms:created>
  <dcterms:modified xsi:type="dcterms:W3CDTF">2018-04-25T18:13:18Z</dcterms:modified>
</cp:coreProperties>
</file>