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7" r:id="rId2"/>
    <p:sldId id="270" r:id="rId3"/>
    <p:sldId id="271" r:id="rId4"/>
    <p:sldId id="272" r:id="rId5"/>
    <p:sldId id="274" r:id="rId6"/>
    <p:sldId id="294" r:id="rId7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E5FEAC"/>
    <a:srgbClr val="FBFFE5"/>
    <a:srgbClr val="FED5FF"/>
    <a:srgbClr val="F6E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13A0F0-64EB-401A-8514-F8C1BC638912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FD7E5C-3B8C-4E6A-AF37-981AB3D507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857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CEFC59-EB90-495A-917B-EA2CB2185FE8}" type="datetimeFigureOut">
              <a:rPr lang="ru-RU" smtClean="0"/>
              <a:pPr>
                <a:defRPr/>
              </a:pPr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8F22AD-7CAF-4D31-B417-DA813849AEA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489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BF1B3E-0762-4262-9075-C3CABC765BA7}" type="datetimeFigureOut">
              <a:rPr lang="ru-RU" smtClean="0"/>
              <a:pPr>
                <a:defRPr/>
              </a:pPr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28157C-F650-479F-B6C0-4D18DEB224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124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6A27E5-37C9-419F-9B04-F6F973799E66}" type="datetimeFigureOut">
              <a:rPr lang="ru-RU" smtClean="0"/>
              <a:pPr>
                <a:defRPr/>
              </a:pPr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0B5D92-E11D-41A8-BB11-4563449D8B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448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4C0063-6944-485E-8301-F1CE163C7A5E}" type="datetimeFigureOut">
              <a:rPr lang="ru-RU" smtClean="0"/>
              <a:pPr>
                <a:defRPr/>
              </a:pPr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F72DE-A98B-4CD2-B560-B016CCAC04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28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9A7B33-C27D-4FDE-8558-5B6CEAA66F77}" type="datetimeFigureOut">
              <a:rPr lang="ru-RU" smtClean="0"/>
              <a:pPr>
                <a:defRPr/>
              </a:pPr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EE505E-AAAF-4325-9030-464F8DFAABD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993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497B07-C57B-41DF-A893-9AC029D86D64}" type="datetimeFigureOut">
              <a:rPr lang="ru-RU" smtClean="0"/>
              <a:pPr>
                <a:defRPr/>
              </a:pPr>
              <a:t>30.06.2018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B762EC-3D05-465B-88B6-A8FC6B8B0A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83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8E06F9-37F9-4752-9BBF-3FADC1DFA57C}" type="datetimeFigureOut">
              <a:rPr lang="ru-RU" smtClean="0"/>
              <a:pPr>
                <a:defRPr/>
              </a:pPr>
              <a:t>30.06.2018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CC4D0B-DE6B-487C-B32E-66DE042343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589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7D2DBA-6570-4B8A-A6EE-3847F8C99D86}" type="datetimeFigureOut">
              <a:rPr lang="ru-RU" smtClean="0"/>
              <a:pPr>
                <a:defRPr/>
              </a:pPr>
              <a:t>30.06.2018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F89087-0323-49B3-BC88-F279BBE15D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379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91679F-6CB0-4B83-9D35-1CDEC4B64793}" type="datetimeFigureOut">
              <a:rPr lang="ru-RU" smtClean="0"/>
              <a:pPr>
                <a:defRPr/>
              </a:pPr>
              <a:t>30.06.2018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9AEDA3-32B9-4D24-9516-850C2965FF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01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E1AADE-F31B-479D-9C77-15F23BCFEC55}" type="datetimeFigureOut">
              <a:rPr lang="ru-RU" smtClean="0"/>
              <a:pPr>
                <a:defRPr/>
              </a:pPr>
              <a:t>30.06.2018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2E9CBC-DB39-4FEC-9B3D-86A2384021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309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FBA9AB-C0DA-42E9-88B3-5DC36DCA68D3}" type="datetimeFigureOut">
              <a:rPr lang="ru-RU" smtClean="0"/>
              <a:pPr>
                <a:defRPr/>
              </a:pPr>
              <a:t>30.06.2018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C09AC-A0A9-4133-94D4-92E05C5890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25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7BF8B6B-8EED-4792-BCD9-59A16BA1CA46}" type="datetimeFigureOut">
              <a:rPr lang="ru-RU" smtClean="0"/>
              <a:pPr>
                <a:defRPr/>
              </a:pPr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4EC8A64-1728-443D-9CED-3ACB96EF65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8269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995937" cy="3372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19872" y="72524"/>
            <a:ext cx="5738469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400" b="1" i="1" dirty="0" smtClean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Муниципальное </a:t>
            </a:r>
            <a:r>
              <a:rPr lang="ru-RU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бюджетное общеобразовательное </a:t>
            </a:r>
            <a:r>
              <a:rPr lang="ru-RU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учреждение</a:t>
            </a:r>
            <a:r>
              <a:rPr lang="ru-RU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«Центр образования № 43»</a:t>
            </a:r>
            <a:endParaRPr lang="ru-RU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г.</a:t>
            </a:r>
            <a:r>
              <a:rPr lang="en-US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Тула, ул.</a:t>
            </a:r>
            <a:r>
              <a:rPr lang="en-US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Кабакова</a:t>
            </a:r>
            <a:r>
              <a:rPr lang="ru-RU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дом 92</a:t>
            </a:r>
          </a:p>
          <a:p>
            <a:pPr algn="ctr">
              <a:defRPr/>
            </a:pPr>
            <a:endParaRPr lang="ru-RU" sz="2000" b="1" i="1" dirty="0" smtClean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734" y="3717032"/>
            <a:ext cx="913126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Этапы внедрения ФГОС  в ЦО № 43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Выполнила: 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Зам. директора по УВР ЦО № 43 Глущенко Т.В. </a:t>
            </a:r>
            <a:endParaRPr lang="ru-RU" sz="20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</a:t>
            </a:r>
            <a:endParaRPr lang="ru-RU" sz="24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User\Desktop\18-proezd-93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765768"/>
            <a:ext cx="2736304" cy="1951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MBDOUno140_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831" y="4869160"/>
            <a:ext cx="2448272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ser\Desktop\UPK_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106" y="4941168"/>
            <a:ext cx="2531366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37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ru-RU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действий руководителя            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96544"/>
          </a:xfrm>
        </p:spPr>
        <p:txBody>
          <a:bodyPr>
            <a:normAutofit fontScale="85000" lnSpcReduction="20000"/>
          </a:bodyPr>
          <a:lstStyle/>
          <a:p>
            <a:pPr algn="just"/>
            <a:endParaRPr lang="ru-RU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 этап – подготовка </a:t>
            </a:r>
            <a:r>
              <a:rPr lang="ru-RU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педагогического коллектива к проектированию (изучение нормативных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документов)</a:t>
            </a:r>
          </a:p>
          <a:p>
            <a:pPr algn="just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 Педагоги должны </a:t>
            </a:r>
            <a:r>
              <a:rPr lang="ru-RU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быть достаточно информированы о концепции, содержании и условиях реализации ФГОС второго поколения. Педагоги также должны иметь представление об особенностях проектной деятельности (целях, этапах, требованиях к промежуточным и окончательным результатам, их оформлению и т.д.). </a:t>
            </a:r>
          </a:p>
          <a:p>
            <a:endParaRPr lang="ru-RU" dirty="0"/>
          </a:p>
        </p:txBody>
      </p:sp>
      <p:pic>
        <p:nvPicPr>
          <p:cNvPr id="1026" name="Picture 2" descr="C:\Users\User\Desktop\fgos-616x1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484784"/>
            <a:ext cx="2739390" cy="7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6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Алгоритм действий руководителя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46449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этап – изучение социального заказа (государство, родители, дети);</a:t>
            </a:r>
          </a:p>
          <a:p>
            <a:r>
              <a:rPr lang="ru-RU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Характеристика социального заказа:</a:t>
            </a:r>
          </a:p>
          <a:p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Ученик </a:t>
            </a:r>
            <a:r>
              <a:rPr lang="ru-RU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должен обладать не только определенным объемом знаний по предметам, но и  эрудицией, высоким уровнем </a:t>
            </a:r>
            <a:r>
              <a:rPr lang="ru-RU" b="1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самостоятельности, способности к самообразованию, уметь брать на себя ответственность за свое образование и духовно-нравственное развитие, максимально раскрывать свой творческий потенциал, не просто приспосабливаясь к изменчивым реалиям социума, а активно участвуя в позитивном преобразовании общества.</a:t>
            </a:r>
          </a:p>
          <a:p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562" y="5301208"/>
            <a:ext cx="2376810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346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Алгоритм действий руководителя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 этап – формирование рабочей группы по разработке проекта:</a:t>
            </a:r>
          </a:p>
          <a:p>
            <a: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определить состав рабочей группы;</a:t>
            </a:r>
          </a:p>
          <a:p>
            <a: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назначить руководителя рабочей группы;</a:t>
            </a:r>
          </a:p>
          <a:p>
            <a: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определить порядок ее работы;</a:t>
            </a:r>
          </a:p>
          <a:p>
            <a: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поставить перед группой общую задачу и задачу следующего этапа.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48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Алгоритм действий руководителя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4 этап </a:t>
            </a:r>
          </a:p>
          <a:p>
            <a:r>
              <a:rPr lang="ru-RU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 На этом этапе должен быть получен ответ на вопрос: «Что необходимо изменить в существующей образовательной системе, чтобы привести ее в соответствие с нормативной моделью, определяемой ФГОС?»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1544.pn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5811" y="2852936"/>
            <a:ext cx="134282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456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Критерии готовности </a:t>
            </a:r>
            <a:r>
              <a:rPr lang="ru-RU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ОО </a:t>
            </a:r>
            <a:r>
              <a:rPr lang="ru-RU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 введению стандарта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определена модель организации образовательного процесса, обеспечивающая организацию внеурочной деятельности обучающихся;</a:t>
            </a:r>
          </a:p>
          <a:p>
            <a:endParaRPr lang="ru-RU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разработан план методической работы, обеспечивающей сопровождение введения ФГОС;</a:t>
            </a:r>
          </a:p>
          <a:p>
            <a:endParaRPr lang="ru-RU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осуществлено повышение квалификации всех учителей начальных классов;</a:t>
            </a:r>
          </a:p>
          <a:p>
            <a:endParaRPr lang="ru-RU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обеспечены кадровые, финансовые, материально-технические и иные условия реализации основной образовательной программы начального общего образования в соответствии с требованиями  ФГОС.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 descr="C:\Users\User\Desktop\6349052-4db33cae91bdfaf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1240" y="288876"/>
            <a:ext cx="1215256" cy="1987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47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2064</TotalTime>
  <Words>264</Words>
  <Application>Microsoft Office PowerPoint</Application>
  <PresentationFormat>Экран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 Алгоритм действий руководителя            </vt:lpstr>
      <vt:lpstr>Алгоритм действий руководителя</vt:lpstr>
      <vt:lpstr>Алгоритм действий руководителя</vt:lpstr>
      <vt:lpstr>Алгоритм действий руководителя</vt:lpstr>
      <vt:lpstr>Критерии готовности ОО к введению стандарта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ЕГЭ</dc:creator>
  <cp:lastModifiedBy>User</cp:lastModifiedBy>
  <cp:revision>119</cp:revision>
  <cp:lastPrinted>2015-06-23T07:48:46Z</cp:lastPrinted>
  <dcterms:created xsi:type="dcterms:W3CDTF">2015-06-16T08:55:58Z</dcterms:created>
  <dcterms:modified xsi:type="dcterms:W3CDTF">2018-06-30T03:04:54Z</dcterms:modified>
</cp:coreProperties>
</file>