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Tomato" pitchFamily="2" charset="0"/>
      <p:regular r:id="rId6"/>
    </p:embeddedFont>
    <p:embeddedFont>
      <p:font typeface="Calibri" pitchFamily="34" charset="0"/>
      <p:regular r:id="rId7"/>
      <p:bold r:id="rId8"/>
      <p:italic r:id="rId9"/>
      <p:boldItalic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la.fg-a.com/print-borders/blue-black-frame-930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yadi.sk/d/p6UVJnbn33TrZk" TargetMode="External"/><Relationship Id="rId4" Type="http://schemas.openxmlformats.org/officeDocument/2006/relationships/hyperlink" Target="http://s53.radikal.ru/i142/1109/5a/aa842ba3f94f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3059832" y="2996951"/>
            <a:ext cx="5544616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38138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 </a:t>
              </a: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презентации</a:t>
              </a: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Автор </a:t>
              </a: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шаблона </a:t>
              </a: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6995120" cy="868958"/>
          </a:xfrm>
        </p:spPr>
        <p:txBody>
          <a:bodyPr/>
          <a:lstStyle/>
          <a:p>
            <a:endParaRPr lang="ru-RU" sz="4800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074099"/>
            <a:chOff x="607288" y="-815361"/>
            <a:chExt cx="7925152" cy="482607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39264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Искитимского</a:t>
              </a: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Новосибирской области</a:t>
              </a: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3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Сайт</a:t>
              </a:r>
              <a:r>
                <a:rPr lang="en-US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hlinkClick r:id="rId2"/>
                </a:rPr>
                <a:t> http://linda6035.ucoz.ru/</a:t>
              </a:r>
              <a:r>
                <a:rPr lang="ru-RU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en-US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ru-RU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endPara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83568" y="558937"/>
            <a:ext cx="77768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Информационные источники</a:t>
            </a:r>
          </a:p>
          <a:p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Рамка 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3"/>
              </a:rPr>
              <a:t>http://fla.fg-a.com/print-borders/blue-black-frame-930.jpg</a:t>
            </a:r>
            <a:endParaRPr lang="ru-RU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  <a:p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Рамка 1  </a:t>
            </a:r>
            <a:r>
              <a:rPr lang="en-US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4"/>
              </a:rPr>
              <a:t>http://s53.radikal.ru/i142/1109/5a/aa842ba3f94f.png</a:t>
            </a:r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 </a:t>
            </a:r>
          </a:p>
          <a:p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Элементы скачиваются архивом </a:t>
            </a:r>
            <a:r>
              <a:rPr lang="ru-RU" u="sng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hlinkClick r:id="rId5"/>
              </a:rPr>
              <a:t>https://yadi.sk/d/p6UVJnbn33TrZk</a:t>
            </a:r>
            <a:r>
              <a:rPr lang="ru-RU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 </a:t>
            </a:r>
            <a:endParaRPr lang="ru-RU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5637" y="5989600"/>
            <a:ext cx="72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На момент создания ресурса ссылки являются активными</a:t>
            </a:r>
            <a:endParaRPr lang="ru-RU" sz="1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0000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74</Words>
  <Application>Microsoft Office PowerPoint</Application>
  <PresentationFormat>Экран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Tomato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Новогодний</dc:title>
  <dc:creator>Фокина Лидия Петровна</dc:creator>
  <cp:keywords>Шаблон презентации</cp:keywords>
  <cp:lastModifiedBy>Фокина Лидия Петровна</cp:lastModifiedBy>
  <cp:revision>61</cp:revision>
  <dcterms:created xsi:type="dcterms:W3CDTF">2014-07-06T18:18:01Z</dcterms:created>
  <dcterms:modified xsi:type="dcterms:W3CDTF">2017-11-19T14:26:55Z</dcterms:modified>
</cp:coreProperties>
</file>