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Tomato" pitchFamily="2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la.fg-a.com/print-borders/blue-white-border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di.sk/d/p6UVJnbn33TrZk" TargetMode="External"/><Relationship Id="rId4" Type="http://schemas.openxmlformats.org/officeDocument/2006/relationships/hyperlink" Target="http://s53.radikal.ru/i142/1109/5a/aa842ba3f94f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115616" y="2888519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шаблона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5760640" cy="868958"/>
          </a:xfrm>
        </p:spPr>
        <p:txBody>
          <a:bodyPr/>
          <a:lstStyle/>
          <a:p>
            <a:endParaRPr lang="ru-RU" sz="40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5636" y="558937"/>
            <a:ext cx="74847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http://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fla.fg-a.com/print-borders/blue-white-border.jpg</a:t>
            </a: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1 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http://s53.radikal.ru/i142/1109/5a/aa842ba3f94f.png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Элементы скачиваются архивом </a:t>
            </a:r>
            <a:r>
              <a:rPr lang="ru-RU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5"/>
              </a:rPr>
              <a:t>https://yadi.sk/d/p6UVJnbn33TrZk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endParaRPr lang="ru-RU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63</cp:revision>
  <dcterms:created xsi:type="dcterms:W3CDTF">2014-07-06T18:18:01Z</dcterms:created>
  <dcterms:modified xsi:type="dcterms:W3CDTF">2017-11-19T14:30:06Z</dcterms:modified>
</cp:coreProperties>
</file>