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  <a:srgbClr val="792D2B"/>
    <a:srgbClr val="660066"/>
    <a:srgbClr val="990000"/>
    <a:srgbClr val="23B220"/>
    <a:srgbClr val="0ED890"/>
    <a:srgbClr val="69EDB1"/>
    <a:srgbClr val="C8F2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2A938-58D4-4F2D-B81A-568B5AC9A6DD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C0F3B-A90D-4C3F-A06D-3A8368D3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C0F3B-A90D-4C3F-A06D-3A8368D3BA3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8F2CD">
                <a:alpha val="48627"/>
              </a:srgbClr>
            </a:gs>
            <a:gs pos="50000">
              <a:srgbClr val="69EDB1">
                <a:alpha val="58824"/>
              </a:srgbClr>
            </a:gs>
            <a:gs pos="100000">
              <a:srgbClr val="0ED890">
                <a:alpha val="44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../media/audio2.wav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audio" Target="../media/audio3.wav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5.wav"/><Relationship Id="rId7" Type="http://schemas.openxmlformats.org/officeDocument/2006/relationships/image" Target="../media/image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3.wav"/><Relationship Id="rId7" Type="http://schemas.openxmlformats.org/officeDocument/2006/relationships/image" Target="../media/image1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5.wav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audio" Target="../media/audio3.wav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audio" Target="../media/audio4.wav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4;&#1077;&#1090;&#1089;&#1072;&#1076;\&#1047;&#1074;&#1091;&#1082;&#1080;\applause.wav" TargetMode="Externa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audio" Target="../media/audio5.wav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548680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дошкольного возраста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661248"/>
            <a:ext cx="4230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Составила воспитатель Слизкая Ю.Е.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 46 «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996952"/>
            <a:ext cx="6253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Собери корзинку фруктов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302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 с кулачок, красный бочок,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Потрогаешь - гладко, откусишь - сладко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1484784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Круглое, румяное,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расту на ветке.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Любят меня взрослые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малые детки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4365104"/>
            <a:ext cx="1378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4725144"/>
            <a:ext cx="2983642" cy="1844823"/>
          </a:xfrm>
          <a:prstGeom prst="rect">
            <a:avLst/>
          </a:prstGeom>
          <a:noFill/>
        </p:spPr>
      </p:pic>
      <p:pic>
        <p:nvPicPr>
          <p:cNvPr id="16388" name="Picture 4" descr="http://pngimg.com/uploads/apple/apple_PNG12461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04248" y="5506247"/>
            <a:ext cx="770236" cy="731065"/>
          </a:xfrm>
          <a:prstGeom prst="rect">
            <a:avLst/>
          </a:prstGeom>
          <a:noFill/>
        </p:spPr>
      </p:pic>
      <p:pic>
        <p:nvPicPr>
          <p:cNvPr id="8" name="Picture 4" descr="http://pngimg.com/uploads/apple/apple_PNG1246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622165">
            <a:off x="7380209" y="4760666"/>
            <a:ext cx="760010" cy="721360"/>
          </a:xfrm>
          <a:prstGeom prst="rect">
            <a:avLst/>
          </a:prstGeom>
          <a:noFill/>
        </p:spPr>
      </p:pic>
      <p:pic>
        <p:nvPicPr>
          <p:cNvPr id="16390" name="Picture 6" descr="http://www.qqmofasi.com/data/attachments/2014/05/23/2_ppsYdsiThidiISY7p4Ps_large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0328" y="1068936"/>
            <a:ext cx="1772032" cy="1207936"/>
          </a:xfrm>
          <a:prstGeom prst="rect">
            <a:avLst/>
          </a:prstGeom>
          <a:noFill/>
        </p:spPr>
      </p:pic>
      <p:pic>
        <p:nvPicPr>
          <p:cNvPr id="16392" name="Picture 8" descr="http://www.playcast.ru/uploads/2012/08/19/3671468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0870165">
            <a:off x="610408" y="4660206"/>
            <a:ext cx="2288011" cy="159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роткий электр.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 удар по банк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 удар по банк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1 удар по банк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гон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347864" y="2353817"/>
            <a:ext cx="2520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фрукт на вкус хорош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лампочку похож.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EE11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3779" y="3244334"/>
            <a:ext cx="1338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Груша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4869160"/>
            <a:ext cx="2825206" cy="1746860"/>
          </a:xfrm>
          <a:prstGeom prst="rect">
            <a:avLst/>
          </a:prstGeom>
          <a:noFill/>
        </p:spPr>
      </p:pic>
      <p:pic>
        <p:nvPicPr>
          <p:cNvPr id="8" name="Picture 7" descr="https://png.pngtree.com/element_origin_min_pic/16/07/11/075782e0750256b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49604">
            <a:off x="1888569" y="4374571"/>
            <a:ext cx="889532" cy="1250818"/>
          </a:xfrm>
          <a:prstGeom prst="rect">
            <a:avLst/>
          </a:prstGeom>
          <a:noFill/>
        </p:spPr>
      </p:pic>
      <p:pic>
        <p:nvPicPr>
          <p:cNvPr id="9" name="Picture 7" descr="https://png.pngtree.com/element_origin_min_pic/16/07/11/075782e0750256b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7155488">
            <a:off x="560921" y="5056190"/>
            <a:ext cx="987614" cy="1388737"/>
          </a:xfrm>
          <a:prstGeom prst="rect">
            <a:avLst/>
          </a:prstGeom>
          <a:noFill/>
        </p:spPr>
      </p:pic>
      <p:pic>
        <p:nvPicPr>
          <p:cNvPr id="15369" name="Picture 9" descr="http://www.vse-sekrety.com/_ld/17/1770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36646"/>
            <a:ext cx="2232248" cy="1612180"/>
          </a:xfrm>
          <a:prstGeom prst="rect">
            <a:avLst/>
          </a:prstGeom>
          <a:noFill/>
        </p:spPr>
      </p:pic>
      <p:pic>
        <p:nvPicPr>
          <p:cNvPr id="15371" name="Picture 11" descr="https://ds03.infourok.ru/uploads/ex/0acc/00004563-30d21875/1/img11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2523">
            <a:off x="6819766" y="4470924"/>
            <a:ext cx="1059298" cy="1551402"/>
          </a:xfrm>
          <a:prstGeom prst="rect">
            <a:avLst/>
          </a:prstGeom>
          <a:noFill/>
        </p:spPr>
      </p:pic>
      <p:pic>
        <p:nvPicPr>
          <p:cNvPr id="15375" name="Picture 15" descr="https://gallery.yopriceville.com/var/resizes/Free-Clipart-Pictures/Fruit-PNG/Red_Pear_Transparent_PNG_Clip_Art_Image.png?m=1507172114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20243483">
            <a:off x="1432901" y="961252"/>
            <a:ext cx="927695" cy="1217980"/>
          </a:xfrm>
          <a:prstGeom prst="rect">
            <a:avLst/>
          </a:prstGeom>
          <a:noFill/>
        </p:spPr>
      </p:pic>
      <p:pic>
        <p:nvPicPr>
          <p:cNvPr id="16" name="Picture 15" descr="https://gallery.yopriceville.com/var/resizes/Free-Clipart-Pictures/Fruit-PNG/Red_Pear_Transparent_PNG_Clip_Art_Image.png?m=1507172114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477747">
            <a:off x="1617911" y="5136521"/>
            <a:ext cx="815740" cy="1070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C 0.00104 0.17477 0.00122 0.34954 0.0033 0.52431 C 0.00347 0.53843 0.01198 0.58866 0.01997 0.6 " pathEditMode="relative" ptsTypes="ffA">
                                      <p:cBhvr>
                                        <p:cTn id="27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8.51852E-6 C -0.03697 0.003 -0.07117 0.00555 -0.10676 0.01782 C -0.20833 0.01527 -0.26735 0.0118 -0.35676 0.00439 C -0.40017 -0.0051 -0.38402 0.00138 -0.40676 -0.00903 C -0.41666 -0.00741 -0.42673 -0.00695 -0.43662 -0.0044 C -0.44357 -0.00255 -0.44999 0.00138 -0.45676 0.00439 C -0.46006 0.00578 -0.46666 0.00879 -0.46666 0.00879 C -0.4835 0.03124 -0.46214 0.00532 -0.48333 0.02222 C -0.4861 0.0243 -0.48732 0.02916 -0.4901 0.03101 C -0.49843 0.03657 -0.50485 0.03541 -0.51336 0.03541 " pathEditMode="relative" ptsTypes="fffffffffA">
                                      <p:cBhvr>
                                        <p:cTn id="29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гон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2132856"/>
            <a:ext cx="3006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Длинноножка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хвалится –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ли не красавица,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сама – то косточка,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 красненькая кофточка.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4077072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Вишня</a:t>
            </a:r>
            <a:endParaRPr lang="ru-RU" sz="2800" b="1" dirty="0">
              <a:solidFill>
                <a:srgbClr val="990000"/>
              </a:solidFill>
            </a:endParaRPr>
          </a:p>
        </p:txBody>
      </p:sp>
      <p:pic>
        <p:nvPicPr>
          <p:cNvPr id="4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354" y="4869160"/>
            <a:ext cx="2795014" cy="1728192"/>
          </a:xfrm>
          <a:prstGeom prst="rect">
            <a:avLst/>
          </a:prstGeom>
          <a:noFill/>
        </p:spPr>
      </p:pic>
      <p:pic>
        <p:nvPicPr>
          <p:cNvPr id="13318" name="Picture 6" descr="http://www.playcast.ru/uploads/2017/06/08/2277985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725144"/>
            <a:ext cx="1024914" cy="1111353"/>
          </a:xfrm>
          <a:prstGeom prst="rect">
            <a:avLst/>
          </a:prstGeom>
          <a:noFill/>
        </p:spPr>
      </p:pic>
      <p:pic>
        <p:nvPicPr>
          <p:cNvPr id="13320" name="Picture 8" descr="http://www.playcast.ru/uploads/2017/06/08/22779852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80312" y="836712"/>
            <a:ext cx="936104" cy="1015052"/>
          </a:xfrm>
          <a:prstGeom prst="rect">
            <a:avLst/>
          </a:prstGeom>
          <a:noFill/>
        </p:spPr>
      </p:pic>
      <p:pic>
        <p:nvPicPr>
          <p:cNvPr id="13322" name="Picture 10" descr="http://www.playcast.ru/uploads/2015/03/16/12668709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4941168"/>
            <a:ext cx="1840097" cy="1212164"/>
          </a:xfrm>
          <a:prstGeom prst="rect">
            <a:avLst/>
          </a:prstGeom>
          <a:noFill/>
        </p:spPr>
      </p:pic>
      <p:pic>
        <p:nvPicPr>
          <p:cNvPr id="13324" name="Picture 12" descr="https://i.pinimg.com/736x/62/23/4f/62234f7c210edc0b9450dd2601a141ca--food-clipart-les-fruits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122848">
            <a:off x="1085858" y="974911"/>
            <a:ext cx="1205958" cy="1509806"/>
          </a:xfrm>
          <a:prstGeom prst="rect">
            <a:avLst/>
          </a:prstGeom>
          <a:noFill/>
        </p:spPr>
      </p:pic>
      <p:pic>
        <p:nvPicPr>
          <p:cNvPr id="13326" name="Picture 14" descr="http://photoshopia.ru/clipart/data/1296/medium/1442717710284_photoshopia_ru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334600">
            <a:off x="6930680" y="4478051"/>
            <a:ext cx="1830151" cy="1842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C -0.00104 0.02222 -0.00087 0.04468 -0.0033 0.06667 C -0.00555 0.08796 -0.01285 0.10787 -0.01667 0.12894 C -0.01562 0.18079 -0.0151 0.23264 -0.01337 0.28449 C -0.0118 0.32963 -0.00226 0.38241 0.0033 0.42662 C 0.00677 0.45532 0.00729 0.48958 0.02656 0.50671 C 0.02882 0.51551 0.03108 0.52454 0.03333 0.53333 C 0.03768 0.55023 0.03472 0.55463 0.03993 0.56898 C 0.04045 0.57037 0.03993 0.56597 0.03993 0.56458 " pathEditMode="relative" ptsTypes="ffffffffA">
                                      <p:cBhvr>
                                        <p:cTn id="39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C -0.00382 0.01968 -0.00868 0.03866 -0.01337 0.05787 C -0.0158 0.06806 -0.02674 0.08449 -0.02674 0.08449 C -0.0316 0.11111 -0.03611 0.14097 -0.0467 0.16459 C -0.05087 0.17385 -0.06007 0.19121 -0.06007 0.19121 C -0.06337 0.22616 -0.05972 0.23079 -0.07674 0.25347 C -0.07726 0.25648 -0.08142 0.28033 -0.08333 0.28449 C -0.0849 0.2882 -0.08819 0.29005 -0.0901 0.29329 C -0.09254 0.29746 -0.09497 0.30185 -0.0967 0.30672 C -0.09826 0.31088 -0.09826 0.31597 -0.1 0.32014 C -0.11233 0.35 -0.13212 0.37709 -0.15347 0.3956 C -0.16458 0.41783 -0.15694 0.40602 -0.18021 0.42662 C -0.18281 0.42894 -0.18438 0.43334 -0.18698 0.43565 C -0.19115 0.43935 -0.19583 0.44074 -0.2 0.44445 C -0.20278 0.44676 -0.20434 0.45116 -0.20694 0.45347 C -0.21111 0.45718 -0.2158 0.45903 -0.22014 0.46227 C -0.22379 0.46482 -0.22622 0.46945 -0.23004 0.47107 C -0.23785 0.47408 -0.24566 0.47408 -0.25365 0.4757 C -0.27014 0.48449 -0.2842 0.4963 -0.3 0.50648 C -0.3191 0.51922 -0.34306 0.51783 -0.36337 0.52431 C -0.38906 0.54722 -0.42604 0.57685 -0.45347 0.59121 C -0.5184 0.62477 -0.65 0.68426 -0.65 0.68426 C -0.65226 0.68727 -0.65399 0.69121 -0.65677 0.69329 C -0.70781 0.73449 -0.55017 0.62153 -0.4967 0.58658 C -0.49444 0.5838 -0.4875 0.57547 -0.4901 0.57755 C -0.49931 0.58588 -0.51667 0.60417 -0.51667 0.60417 " pathEditMode="relative" ptsTypes="fffffffffffffffffffffffffA">
                                      <p:cBhvr>
                                        <p:cTn id="41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гон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131840" y="1761782"/>
            <a:ext cx="37444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фрукт поспел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садочке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Кость внутри, в веснушках щечки.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Прилетел к нему рой ос —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Сладок мягкий...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EE11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501008"/>
            <a:ext cx="1642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Абрикос</a:t>
            </a:r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4653136"/>
            <a:ext cx="2867185" cy="1772816"/>
          </a:xfrm>
          <a:prstGeom prst="rect">
            <a:avLst/>
          </a:prstGeom>
          <a:noFill/>
        </p:spPr>
      </p:pic>
      <p:pic>
        <p:nvPicPr>
          <p:cNvPr id="12291" name="Picture 3" descr="https://storage.googleapis.com/multi-static-content/previews/artage-io-thumb-3397b1efcbee760c5b578bb7990aa817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0181676">
            <a:off x="789870" y="741409"/>
            <a:ext cx="1242991" cy="841091"/>
          </a:xfrm>
          <a:prstGeom prst="rect">
            <a:avLst/>
          </a:prstGeom>
          <a:noFill/>
        </p:spPr>
      </p:pic>
      <p:pic>
        <p:nvPicPr>
          <p:cNvPr id="12293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9345397">
            <a:off x="2072753" y="2262175"/>
            <a:ext cx="864095" cy="599106"/>
          </a:xfrm>
          <a:prstGeom prst="rect">
            <a:avLst/>
          </a:prstGeom>
          <a:noFill/>
        </p:spPr>
      </p:pic>
      <p:pic>
        <p:nvPicPr>
          <p:cNvPr id="8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1157317">
            <a:off x="37459" y="4205984"/>
            <a:ext cx="927719" cy="643219"/>
          </a:xfrm>
          <a:prstGeom prst="rect">
            <a:avLst/>
          </a:prstGeom>
          <a:noFill/>
        </p:spPr>
      </p:pic>
      <p:pic>
        <p:nvPicPr>
          <p:cNvPr id="9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376518">
            <a:off x="3297400" y="4431738"/>
            <a:ext cx="880713" cy="610628"/>
          </a:xfrm>
          <a:prstGeom prst="rect">
            <a:avLst/>
          </a:prstGeom>
          <a:noFill/>
        </p:spPr>
      </p:pic>
      <p:pic>
        <p:nvPicPr>
          <p:cNvPr id="10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5536" y="3068960"/>
            <a:ext cx="880713" cy="610628"/>
          </a:xfrm>
          <a:prstGeom prst="rect">
            <a:avLst/>
          </a:prstGeom>
          <a:noFill/>
        </p:spPr>
      </p:pic>
      <p:pic>
        <p:nvPicPr>
          <p:cNvPr id="11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08305" y="5152390"/>
            <a:ext cx="864096" cy="599107"/>
          </a:xfrm>
          <a:prstGeom prst="rect">
            <a:avLst/>
          </a:prstGeom>
          <a:noFill/>
        </p:spPr>
      </p:pic>
      <p:pic>
        <p:nvPicPr>
          <p:cNvPr id="12295" name="Picture 7" descr="http://www.proto.gr/sites/www.proto.gr/files/styles/colorbox/public/images/fruits/apricot_0.png?itok=PR2C_S3u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827584" y="2276872"/>
            <a:ext cx="864096" cy="864096"/>
          </a:xfrm>
          <a:prstGeom prst="rect">
            <a:avLst/>
          </a:prstGeom>
          <a:noFill/>
        </p:spPr>
      </p:pic>
      <p:pic>
        <p:nvPicPr>
          <p:cNvPr id="13" name="Picture 7" descr="http://www.proto.gr/sites/www.proto.gr/files/styles/colorbox/public/images/fruits/apricot_0.png?itok=PR2C_S3u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4177214" flipH="1">
            <a:off x="2103124" y="3624421"/>
            <a:ext cx="864096" cy="864096"/>
          </a:xfrm>
          <a:prstGeom prst="rect">
            <a:avLst/>
          </a:prstGeom>
          <a:noFill/>
        </p:spPr>
      </p:pic>
      <p:pic>
        <p:nvPicPr>
          <p:cNvPr id="15" name="Picture 7" descr="http://www.proto.gr/sites/www.proto.gr/files/styles/colorbox/public/images/fruits/apricot_0.png?itok=PR2C_S3u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flipH="1">
            <a:off x="1187624" y="3573016"/>
            <a:ext cx="864096" cy="864096"/>
          </a:xfrm>
          <a:prstGeom prst="rect">
            <a:avLst/>
          </a:prstGeom>
          <a:noFill/>
        </p:spPr>
      </p:pic>
      <p:pic>
        <p:nvPicPr>
          <p:cNvPr id="17" name="Picture 9" descr="http://clipart-library.com/img/990676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530469" y="764704"/>
            <a:ext cx="953533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C -0.00295 0.01158 -0.00747 0.02963 -0.01667 0.03565 C -0.02292 0.03982 -0.03681 0.04445 -0.03681 0.04445 C -0.05521 0.06088 -0.07535 0.06111 -0.0967 0.06667 C -0.10521 0.07778 -0.10208 0.07176 -0.10677 0.08449 " pathEditMode="relative" ptsTypes="ffff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07 0.05092 C 0.0382 0.09814 0.04184 0.13217 0.04184 0.17986 " pathEditMode="relative" ptsTypes="f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2.96296E-6 C -0.00226 0.03727 -0.00487 0.05579 -0.01008 0.08889 C -0.00643 0.19722 -0.0066 0.15717 -0.0066 0.20903 " pathEditMode="relative" ptsTypes="ffA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-3.7037E-7 C -0.00139 0.01944 -0.00538 0.03819 -0.00659 0.05764 C -0.0085 0.08866 -0.0085 0.11991 -0.01007 0.15092 C -0.0125 0.20139 -0.00121 0.2 -0.01666 0.2 " pathEditMode="relative" ptsTypes="fffA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C 0.01111 0.01482 0.00868 0.02546 0.01337 0.04444 C 0.0158 0.09005 0.01858 0.13681 0.02344 0.18218 C 0.02517 0.19792 0.03351 0.21134 0.03681 0.22662 C 0.04236 0.25185 0.04583 0.27616 0.05677 0.29792 C 0.06267 0.32153 0.06806 0.34514 0.07344 0.36898 C 0.07639 0.38241 0.08004 0.3956 0.08333 0.40903 C 0.08455 0.41412 0.0882 0.41759 0.0901 0.42222 C 0.0908 0.42407 0.08785 0.41921 0.08681 0.41782 " pathEditMode="relative" ptsTypes="ffffffffA">
                                      <p:cBhvr>
                                        <p:cTn id="1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C 0.00781 0.03055 0.00191 0.0199 0.01337 0.03565 C 0.02257 0.08565 0.02344 0.14097 0.02673 0.1912 C 0.0283 0.21389 0.03333 0.23472 0.03333 0.25787 " pathEditMode="relative" ptsTypes="fffA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C -0.00226 0.04328 0.00208 0.05879 -0.01337 0.08888 C -0.01788 0.1074 -0.02153 0.12847 -0.02674 0.14676 C -0.02847 0.15301 -0.0316 0.15833 -0.03333 0.16458 C -0.04236 0.19676 -0.02986 0.16875 -0.0434 0.1956 C -0.05729 0.25231 -0.05104 0.22176 -0.0434 0.35115 C -0.04219 0.37176 -0.04028 0.37291 -0.03333 0.38217 " pathEditMode="relative" ptsTypes="ffffffA">
                                      <p:cBhvr>
                                        <p:cTn id="2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гон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052736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Он на юге вырастал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В гроздь плоды свои собрал.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А суровою зимой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Придет изюмом к нам домой</a:t>
            </a:r>
            <a:endParaRPr lang="ru-RU" sz="1100" dirty="0" smtClean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708920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На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шнурочке-стебелёчке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Сладких ягод груда</a:t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>На большое блюдо</a:t>
            </a:r>
            <a:endParaRPr lang="ru-RU" dirty="0" smtClean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4149080"/>
            <a:ext cx="1741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792D2B"/>
                </a:solidFill>
                <a:latin typeface="Times New Roman"/>
                <a:ea typeface="Calibri"/>
                <a:cs typeface="Times New Roman"/>
              </a:rPr>
              <a:t>Виноград</a:t>
            </a:r>
            <a:endParaRPr lang="ru-RU" sz="2800" b="1" dirty="0">
              <a:solidFill>
                <a:srgbClr val="792D2B"/>
              </a:solidFill>
              <a:ea typeface="Calibri"/>
              <a:cs typeface="Times New Roman"/>
            </a:endParaRPr>
          </a:p>
        </p:txBody>
      </p:sp>
      <p:pic>
        <p:nvPicPr>
          <p:cNvPr id="6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5013176"/>
            <a:ext cx="2465166" cy="1524243"/>
          </a:xfrm>
          <a:prstGeom prst="rect">
            <a:avLst/>
          </a:prstGeom>
          <a:noFill/>
        </p:spPr>
      </p:pic>
      <p:pic>
        <p:nvPicPr>
          <p:cNvPr id="11266" name="Picture 2" descr="http://www.playcast.ru/uploads/2016/05/17/1868128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87624" y="2836489"/>
            <a:ext cx="1681550" cy="1404095"/>
          </a:xfrm>
          <a:prstGeom prst="rect">
            <a:avLst/>
          </a:prstGeom>
          <a:noFill/>
        </p:spPr>
      </p:pic>
      <p:pic>
        <p:nvPicPr>
          <p:cNvPr id="11270" name="Picture 6" descr="http://www.dhresource.com/albu_608880830_00-1.0x0/500pic-lot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54188">
            <a:off x="7053474" y="3115698"/>
            <a:ext cx="889313" cy="1060335"/>
          </a:xfrm>
          <a:prstGeom prst="rect">
            <a:avLst/>
          </a:prstGeom>
          <a:noFill/>
        </p:spPr>
      </p:pic>
      <p:pic>
        <p:nvPicPr>
          <p:cNvPr id="11272" name="Picture 8" descr="http://pixelbrush.ru/uploads/posts/2012-03/1332400582_ohj3svijp2wf5xf.jpe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548680"/>
            <a:ext cx="1619672" cy="1052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4 -2.59259E-6 C -0.02222 0.00718 -0.02118 0.03195 -0.01996 0.04074 C -0.01927 0.04514 -0.01805 0.04861 -0.01736 0.05301 C -0.01528 0.06505 -0.01441 0.08102 -0.01337 0.09398 C -0.01267 0.1007 -0.01267 0.10787 -0.01198 0.11459 C -0.01111 0.12269 -0.00937 0.13889 -0.00937 0.13912 C -0.01024 0.1838 -0.00989 0.20903 -0.01614 0.2456 C -0.01736 0.26111 -0.01753 0.27107 -0.02118 0.28241 C -0.02378 0.30394 -0.02396 0.31505 -0.02934 0.33172 C -0.03125 0.35116 -0.02951 0.34074 -0.03594 0.36019 C -0.03698 0.36366 -0.03819 0.36852 -0.03993 0.36852 C -0.0408 0.36852 -0.03993 0.36297 -0.03993 0.36019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8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роткий электр.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4.81481E-6 C 0.00503 0.01343 0.00798 0.02315 0.00798 0.03866 C 0.00798 0.26436 0.02326 0.20811 -0.00139 0.30764 C -0.00486 0.322 -0.00712 0.33496 -0.01389 0.34676 C -0.02344 0.36274 -0.0382 0.37084 -0.05174 0.37709 C -0.07917 0.40301 -0.11615 0.37963 -0.14636 0.37269 C -0.17917 0.35764 -0.125 0.38125 -0.21528 0.36413 C -0.2191 0.36366 -0.22118 0.35579 -0.22483 0.35533 C -0.25625 0.35139 -0.28768 0.35232 -0.31927 0.35116 C -0.34479 0.34607 -0.36875 0.33519 -0.39479 0.33357 C -0.43264 0.33125 -0.47031 0.33079 -0.50816 0.3294 C -0.50903 0.325 -0.50903 0.31991 -0.51146 0.31644 C -0.51962 0.30163 -0.53646 0.29908 -0.54861 0.29908 " pathEditMode="relative" rAng="0" ptsTypes="ffffffffffffA">
                                      <p:cBhvr>
                                        <p:cTn id="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20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короткий электр.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гонг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mg-fotki.yandex.ru/get/5816/47407354.309/0_a0617_15729452_orig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2780928"/>
            <a:ext cx="2795015" cy="1728192"/>
          </a:xfrm>
          <a:prstGeom prst="rect">
            <a:avLst/>
          </a:prstGeom>
          <a:noFill/>
        </p:spPr>
      </p:pic>
      <p:pic>
        <p:nvPicPr>
          <p:cNvPr id="4" name="Picture 2" descr="http://www.playcast.ru/uploads/2016/05/17/18681280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90990" y="5373216"/>
            <a:ext cx="1778184" cy="1484784"/>
          </a:xfrm>
          <a:prstGeom prst="rect">
            <a:avLst/>
          </a:prstGeom>
          <a:noFill/>
        </p:spPr>
      </p:pic>
      <p:pic>
        <p:nvPicPr>
          <p:cNvPr id="6" name="Picture 5" descr="http://photoshopia.ru/clipart/data/548/medium/1440883740264_photoshopia_ru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36296" y="2924944"/>
            <a:ext cx="727004" cy="504056"/>
          </a:xfrm>
          <a:prstGeom prst="rect">
            <a:avLst/>
          </a:prstGeom>
          <a:noFill/>
        </p:spPr>
      </p:pic>
      <p:pic>
        <p:nvPicPr>
          <p:cNvPr id="7" name="Picture 10" descr="http://www.playcast.ru/uploads/2015/03/16/12668709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72200" y="764704"/>
            <a:ext cx="1000324" cy="658963"/>
          </a:xfrm>
          <a:prstGeom prst="rect">
            <a:avLst/>
          </a:prstGeom>
          <a:noFill/>
        </p:spPr>
      </p:pic>
      <p:pic>
        <p:nvPicPr>
          <p:cNvPr id="8" name="Picture 15" descr="https://gallery.yopriceville.com/var/resizes/Free-Clipart-Pictures/Fruit-PNG/Red_Pear_Transparent_PNG_Clip_Art_Image.png?m=150717211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20243483">
            <a:off x="800778" y="2098864"/>
            <a:ext cx="844371" cy="1108583"/>
          </a:xfrm>
          <a:prstGeom prst="rect">
            <a:avLst/>
          </a:prstGeom>
          <a:noFill/>
        </p:spPr>
      </p:pic>
      <p:pic>
        <p:nvPicPr>
          <p:cNvPr id="9" name="Picture 4" descr="http://pngimg.com/uploads/apple/apple_PNG1246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9724592">
            <a:off x="3713768" y="1408768"/>
            <a:ext cx="677287" cy="642844"/>
          </a:xfrm>
          <a:prstGeom prst="rect">
            <a:avLst/>
          </a:prstGeom>
          <a:noFill/>
        </p:spPr>
      </p:pic>
      <p:pic>
        <p:nvPicPr>
          <p:cNvPr id="10" name="applaus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screen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C 0.0033 0.00162 0.00764 0.00139 0.01007 0.00463 C 0.0125 0.00787 0.01267 0.0132 0.01337 0.01783 C 0.01493 0.02963 0.01562 0.04167 0.01666 0.05348 C 0.01979 0.09074 0.02326 0.12801 0.03003 0.16459 C 0.03107 0.1794 0.03159 0.19422 0.03333 0.20903 C 0.03628 0.23357 0.0401 0.21065 0.0401 0.24445 C 0.0401 0.24653 0.03784 0.24746 0.0368 0.24908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C 0.00521 0.00115 0.01042 0.00208 0.01545 0.0037 C 0.02379 0.00625 0.03906 0.01203 0.03906 0.01226 C 0.04323 0.01458 0.0467 0.01828 0.05104 0.02037 C 0.05885 0.02384 0.07465 0.02847 0.07465 0.02893 C 0.11632 0.05763 0.0526 0.01504 0.10226 0.04097 C 0.11076 0.0456 0.11667 0.05416 0.12587 0.05717 C 0.14288 0.06342 0.15955 0.06944 0.17708 0.07384 C 0.20226 0.09213 0.2342 0.08657 0.26389 0.08657 " pathEditMode="relative" rAng="0" ptsTypes="ffffffff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C -0.00746 0.01504 -0.02309 0.04791 -0.03351 0.05625 C -0.03767 0.05925 -0.04236 0.05925 -0.04705 0.06064 C -0.05191 0.06782 -0.05521 0.07731 -0.06041 0.08402 C -0.06319 0.08819 -0.06719 0.09004 -0.07048 0.09375 C -0.08455 0.11134 -0.09566 0.1324 -0.11371 0.14097 C -0.11823 0.14722 -0.12187 0.15486 -0.12708 0.15972 C -0.13038 0.16296 -0.1342 0.16527 -0.13715 0.16898 C -0.1691 0.20833 -0.14114 0.18055 -0.16389 0.20185 C -0.1684 0.2118 -0.1842 0.24953 -0.19375 0.2537 C -0.20052 0.25694 -0.21389 0.26319 -0.21389 0.26342 C -0.22396 0.27708 -0.22986 0.27754 -0.24375 0.27754 " pathEditMode="relative" rAng="0" ptsTypes="fffffffffffA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0741 C -0.07309 0.00232 -0.14445 -0.00162 -0.21407 0.022 C -0.23577 0.04445 -0.20851 0.01667 -0.23594 0.04051 C -0.23924 0.04329 -0.2415 0.04723 -0.24514 0.04977 C -0.25712 0.05787 -0.27153 0.05371 -0.28386 0.05371 " pathEditMode="relative" rAng="0" ptsTypes="ffffA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2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склянки тон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C 0.00851 -0.00926 0.01511 -0.01968 0.02379 -0.02848 C 0.04011 -0.06736 0.01858 -0.02061 0.03872 -0.05255 C 0.04132 -0.05648 0.04254 -0.0625 0.04479 -0.06667 C 0.054 -0.08334 0.06493 -0.09861 0.07466 -0.11436 C 0.07969 -0.12223 0.08473 -0.1301 0.08976 -0.13797 C 0.09462 -0.14584 0.10764 -0.15672 0.10764 -0.15648 C 0.1191 -0.18473 0.10695 -0.15973 0.12257 -0.18056 C 0.13594 -0.19861 0.13455 -0.20602 0.14966 -0.21389 C 0.15608 -0.22917 0.16077 -0.23704 0.17049 -0.24723 C 0.17153 -0.25186 0.1717 -0.25718 0.17361 -0.26135 C 0.17674 -0.26898 0.18229 -0.27292 0.18542 -0.28056 C 0.1875 -0.28496 0.18959 -0.28982 0.1915 -0.29445 C 0.19636 -0.31736 0.19132 -0.30278 0.20348 -0.31829 C 0.21198 -0.32871 0.20608 -0.32801 0.21268 -0.32801 " pathEditMode="relative" rAng="0" ptsTypes="ffffffffffffffA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6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жный перезвон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693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58</Words>
  <Application>Microsoft Office PowerPoint</Application>
  <PresentationFormat>Экран (4:3)</PresentationFormat>
  <Paragraphs>18</Paragraphs>
  <Slides>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2018-06-09T16:24:51Z</dcterms:created>
  <dcterms:modified xsi:type="dcterms:W3CDTF">2018-06-24T00:15:57Z</dcterms:modified>
</cp:coreProperties>
</file>