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71" r:id="rId3"/>
    <p:sldId id="256" r:id="rId4"/>
    <p:sldId id="257" r:id="rId5"/>
    <p:sldId id="258" r:id="rId6"/>
    <p:sldId id="259" r:id="rId7"/>
    <p:sldId id="267" r:id="rId8"/>
    <p:sldId id="261" r:id="rId9"/>
    <p:sldId id="262" r:id="rId10"/>
    <p:sldId id="263" r:id="rId11"/>
    <p:sldId id="264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14290"/>
            <a:ext cx="8666456" cy="59731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Карпова  Е. Е.</a:t>
            </a:r>
            <a:endParaRPr lang="ru-RU" dirty="0"/>
          </a:p>
        </p:txBody>
      </p:sp>
      <p:pic>
        <p:nvPicPr>
          <p:cNvPr id="11266" name="Picture 2" descr="C:\Users\1\Desktop\23 февраля\cards-s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076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928662" y="357166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МКДОУ «Детский сад №11 «Солнышко»</a:t>
            </a:r>
          </a:p>
          <a:p>
            <a:endParaRPr lang="ru-RU" sz="2400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557214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Подготовила:</a:t>
            </a:r>
          </a:p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Карпова Е. Е.</a:t>
            </a:r>
            <a:endParaRPr lang="ru-RU" sz="2000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23 февраля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1000"/>
            <a:ext cx="8572560" cy="6096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23 февраля\276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23 февраля\0_65ff9_366af52d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1000"/>
            <a:ext cx="857256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23 февраля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23 февраля\cards-s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19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57291" y="5715016"/>
            <a:ext cx="75724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Подготовила:</a:t>
            </a:r>
          </a:p>
          <a:p>
            <a:pPr algn="r"/>
            <a:r>
              <a:rPr lang="ru-RU" sz="24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Карпова Е. Е.</a:t>
            </a:r>
            <a:endParaRPr lang="ru-RU" sz="2400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52"/>
            <a:ext cx="8501122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МКДОУ «Детский сад №11 «Солнышко»</a:t>
            </a:r>
            <a:endParaRPr lang="ru-RU" sz="2800" b="0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23 февраля\13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572560" cy="6286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23 февраля\25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1543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23 февраля\55604ceddbe2e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3 февраля\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6448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23 февраля\PDlnt02g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07223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23 февраля\e99d1e1fbfb5d9b159cdda19571ad7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096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23 февраля\110824_artil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246" cy="614366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115</TotalTime>
  <Words>39</Words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2017-02-26T02:24:28Z</dcterms:created>
  <dcterms:modified xsi:type="dcterms:W3CDTF">2017-02-26T18:44:36Z</dcterms:modified>
</cp:coreProperties>
</file>