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4968552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Развитие музыкальных способностей детей 3-4 лет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836712"/>
            <a:ext cx="7488831" cy="56166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8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260648"/>
            <a:ext cx="4392488" cy="3294366"/>
          </a:xfrm>
        </p:spPr>
      </p:pic>
      <p:pic>
        <p:nvPicPr>
          <p:cNvPr id="5" name="Рисунок 4" descr="DSC002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0648"/>
            <a:ext cx="4211960" cy="3312368"/>
          </a:xfrm>
          <a:prstGeom prst="rect">
            <a:avLst/>
          </a:prstGeom>
        </p:spPr>
      </p:pic>
      <p:pic>
        <p:nvPicPr>
          <p:cNvPr id="6" name="Рисунок 5" descr="DSC0028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11760" y="3537012"/>
            <a:ext cx="4427984" cy="3320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764704"/>
            <a:ext cx="7680853" cy="57606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028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9"/>
            <a:ext cx="4800533" cy="3600400"/>
          </a:xfrm>
        </p:spPr>
      </p:pic>
      <p:pic>
        <p:nvPicPr>
          <p:cNvPr id="7" name="Рисунок 6" descr="DSC0028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3284984"/>
            <a:ext cx="4499992" cy="3374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1764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Музыка для ребенка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самая приятная и прекрасная форма общения взрослого и ребенка, которая является для детей доступным средством выражения настроения, мыслей и чувств.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9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29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8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-754327" y="1158991"/>
            <a:ext cx="6034617" cy="4525963"/>
          </a:xfrm>
        </p:spPr>
      </p:pic>
      <p:pic>
        <p:nvPicPr>
          <p:cNvPr id="5" name="Рисунок 4" descr="DSC002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3894010" y="1226671"/>
            <a:ext cx="5999989" cy="449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29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Презентация проекта «Что растет на грядке?»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027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1412776"/>
            <a:ext cx="6840760" cy="51305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02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-552061" y="552061"/>
            <a:ext cx="4416491" cy="3312369"/>
          </a:xfrm>
        </p:spPr>
      </p:pic>
      <p:pic>
        <p:nvPicPr>
          <p:cNvPr id="5" name="Рисунок 4" descr="DSC0027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5206507" y="2920507"/>
            <a:ext cx="4499992" cy="3374994"/>
          </a:xfrm>
          <a:prstGeom prst="rect">
            <a:avLst/>
          </a:prstGeom>
        </p:spPr>
      </p:pic>
      <p:pic>
        <p:nvPicPr>
          <p:cNvPr id="6" name="Рисунок 5" descr="DSC0027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2303748" y="1736812"/>
            <a:ext cx="432048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Развитие музыкальных способностей детей 3-4 лет</vt:lpstr>
      <vt:lpstr>Слайд 2</vt:lpstr>
      <vt:lpstr>Слайд 3</vt:lpstr>
      <vt:lpstr>Слайд 4</vt:lpstr>
      <vt:lpstr>Слайд 5</vt:lpstr>
      <vt:lpstr>Слайд 6</vt:lpstr>
      <vt:lpstr>Слайд 7</vt:lpstr>
      <vt:lpstr>Презентация проекта «Что растет на грядке?»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музыкальных способностей детей 3-4 лет</dc:title>
  <dc:creator>Юленька</dc:creator>
  <cp:lastModifiedBy>Юленька</cp:lastModifiedBy>
  <cp:revision>5</cp:revision>
  <dcterms:created xsi:type="dcterms:W3CDTF">2017-12-16T17:28:22Z</dcterms:created>
  <dcterms:modified xsi:type="dcterms:W3CDTF">2018-06-30T19:02:29Z</dcterms:modified>
</cp:coreProperties>
</file>