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1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74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8743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7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553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091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641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34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2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16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8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3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35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17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11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77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FF569-A8BD-4506-A36D-34146F3CE31C}" type="datetimeFigureOut">
              <a:rPr lang="ru-RU" smtClean="0"/>
              <a:t>30.06.2018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45BB42-16E7-4177-A01A-0CD0B9DCF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87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8976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ДЕТСТВА – ХОРОШИЙ ВОСПИТАТЕЛЬ И НАДЁЖНЫЙ ДРУГ.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7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0484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Приобретая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музыкальной деятельности определенные знания о музыке, умения и навыки, дети приобщаются к музыкальному искусству.  В процессе музыкального воспитания приобретение знаний, умений и навыков не является самоцелью, а способствует и общих способностей,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 музыкальной и общей духовной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культуры.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5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32" y="491319"/>
            <a:ext cx="8557146" cy="5936775"/>
          </a:xfrm>
        </p:spPr>
      </p:pic>
    </p:spTree>
    <p:extLst>
      <p:ext uri="{BB962C8B-B14F-4D97-AF65-F5344CB8AC3E}">
        <p14:creationId xmlns:p14="http://schemas.microsoft.com/office/powerpoint/2010/main" val="17886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06" y="286604"/>
            <a:ext cx="9212239" cy="6455390"/>
          </a:xfrm>
        </p:spPr>
      </p:pic>
    </p:spTree>
    <p:extLst>
      <p:ext uri="{BB962C8B-B14F-4D97-AF65-F5344CB8AC3E}">
        <p14:creationId xmlns:p14="http://schemas.microsoft.com/office/powerpoint/2010/main" val="229489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482" y="163773"/>
            <a:ext cx="7683688" cy="6523629"/>
          </a:xfrm>
        </p:spPr>
      </p:pic>
    </p:spTree>
    <p:extLst>
      <p:ext uri="{BB962C8B-B14F-4D97-AF65-F5344CB8AC3E}">
        <p14:creationId xmlns:p14="http://schemas.microsoft.com/office/powerpoint/2010/main" val="169171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91" y="122830"/>
            <a:ext cx="7983940" cy="6564573"/>
          </a:xfrm>
        </p:spPr>
      </p:pic>
    </p:spTree>
    <p:extLst>
      <p:ext uri="{BB962C8B-B14F-4D97-AF65-F5344CB8AC3E}">
        <p14:creationId xmlns:p14="http://schemas.microsoft.com/office/powerpoint/2010/main" val="343585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06" y="163773"/>
            <a:ext cx="8761863" cy="6496333"/>
          </a:xfrm>
        </p:spPr>
      </p:pic>
    </p:spTree>
    <p:extLst>
      <p:ext uri="{BB962C8B-B14F-4D97-AF65-F5344CB8AC3E}">
        <p14:creationId xmlns:p14="http://schemas.microsoft.com/office/powerpoint/2010/main" val="93330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42" y="150125"/>
            <a:ext cx="9389659" cy="6564573"/>
          </a:xfrm>
        </p:spPr>
      </p:pic>
    </p:spTree>
    <p:extLst>
      <p:ext uri="{BB962C8B-B14F-4D97-AF65-F5344CB8AC3E}">
        <p14:creationId xmlns:p14="http://schemas.microsoft.com/office/powerpoint/2010/main" val="17988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81" y="163774"/>
            <a:ext cx="9021169" cy="6591868"/>
          </a:xfrm>
        </p:spPr>
      </p:pic>
    </p:spTree>
    <p:extLst>
      <p:ext uri="{BB962C8B-B14F-4D97-AF65-F5344CB8AC3E}">
        <p14:creationId xmlns:p14="http://schemas.microsoft.com/office/powerpoint/2010/main" val="327754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42" y="177422"/>
            <a:ext cx="9021170" cy="6680578"/>
          </a:xfrm>
        </p:spPr>
      </p:pic>
    </p:spTree>
    <p:extLst>
      <p:ext uri="{BB962C8B-B14F-4D97-AF65-F5344CB8AC3E}">
        <p14:creationId xmlns:p14="http://schemas.microsoft.com/office/powerpoint/2010/main" val="321494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0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    МУЗЫКА ДЕТСТВА – ХОРОШИЙ ВОСПИТАТЕЛЬ И НАДЁЖНЫЙ ДРУГ.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Приобретая в процессе музыкальной деятельности определенные знания о музыке, умения и навыки, дети приобщаются к музыкальному искусству.  В процессе музыкального воспитания приобретение знаний, умений и навыков не является самоцелью, а способствует и общих способностей, формированию основ музыкальной и общей духовной культуры.     Спасибо за внимание.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ДЕТСТВА – ХОРОШИЙ ВОСПИТАТЕЛЬ И НАДЁЖНЫЙ ДРУГ.</dc:title>
  <dc:creator>User</dc:creator>
  <cp:lastModifiedBy>User</cp:lastModifiedBy>
  <cp:revision>3</cp:revision>
  <dcterms:created xsi:type="dcterms:W3CDTF">2018-06-30T15:23:26Z</dcterms:created>
  <dcterms:modified xsi:type="dcterms:W3CDTF">2018-06-30T15:54:55Z</dcterms:modified>
</cp:coreProperties>
</file>