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5" r:id="rId15"/>
    <p:sldId id="269" r:id="rId16"/>
    <p:sldId id="271" r:id="rId17"/>
    <p:sldId id="273" r:id="rId18"/>
    <p:sldId id="270" r:id="rId19"/>
    <p:sldId id="272" r:id="rId20"/>
    <p:sldId id="274" r:id="rId21"/>
    <p:sldId id="275" r:id="rId22"/>
    <p:sldId id="276" r:id="rId23"/>
    <p:sldId id="279" r:id="rId24"/>
    <p:sldId id="277" r:id="rId25"/>
    <p:sldId id="278" r:id="rId26"/>
    <p:sldId id="281" r:id="rId27"/>
    <p:sldId id="282" r:id="rId28"/>
    <p:sldId id="283" r:id="rId29"/>
    <p:sldId id="284" r:id="rId30"/>
    <p:sldId id="28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176463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Все профессии нужны – все профессии важны!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4797152"/>
            <a:ext cx="39355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детей второй младшей группы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hovrashok.com.ua/images/Jan/08/ce9028c9a1ed7aac993ecdedb0360b13/mini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4857750" cy="3619500"/>
          </a:xfrm>
          <a:prstGeom prst="rect">
            <a:avLst/>
          </a:prstGeom>
          <a:noFill/>
        </p:spPr>
      </p:pic>
      <p:pic>
        <p:nvPicPr>
          <p:cNvPr id="23556" name="Picture 4" descr="https://im0-tub-ru.yandex.net/i?id=27dfcf3b414e53deb7aea50e509ffa3e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501008"/>
            <a:ext cx="52387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	Чтобы были наши дети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Здоровее всех на свете -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 посту уже с утра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Медицинская сестра!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evskdeti.ru/wp-content/uploads/2017/03/i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332656"/>
            <a:ext cx="7632848" cy="6356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munkina-ds48kar.educhel.ru/uploads/6000/23930/section/442874/4696773_stock-vector-doctor-and-little-patient.jpg?151245624454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76672"/>
            <a:ext cx="5256584" cy="5832648"/>
          </a:xfrm>
          <a:prstGeom prst="rect">
            <a:avLst/>
          </a:prstGeom>
          <a:noFill/>
        </p:spPr>
      </p:pic>
      <p:pic>
        <p:nvPicPr>
          <p:cNvPr id="26628" name="Picture 4" descr="https://im0-tub-ru.yandex.net/i?id=97d3fb2f54e9df1285b3d105089fb1c9-sr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43500" y="476672"/>
            <a:ext cx="3800500" cy="6073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ticle_eId_423130_d298b9195c71c321b292f73c9aa4ee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764704"/>
            <a:ext cx="8363011" cy="547260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Повар 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Кашку мы едим на завтрак,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Вкусный супчик на обед,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Ничего вкуснее нету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запеканок и котлет!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Кроме сахара и соли,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Кроме мяса и крупы,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Повара кладут в кастрюли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щепотке доброты.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vito.kz/files/images/items/118/118390z16fe824d6af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88640"/>
            <a:ext cx="6238875" cy="638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xn--80apjaqkcejc5h2a.xn--p1ai/sites/default/files/styles/node-illustration-full/public/illustrations/user1380/vanya_povar_.jpg?itok=ThuLBCl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92696"/>
            <a:ext cx="8105795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xn---46-5cduyo6c.xn--p1ai/public/users/993/GIF/041020161131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4162425" cy="4829176"/>
          </a:xfrm>
          <a:prstGeom prst="rect">
            <a:avLst/>
          </a:prstGeom>
          <a:noFill/>
        </p:spPr>
      </p:pic>
      <p:pic>
        <p:nvPicPr>
          <p:cNvPr id="27652" name="Picture 4" descr="http://cdn.fishki.net/upload/post/201503/21/1473541/44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49539" y="1844824"/>
            <a:ext cx="4672360" cy="4799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Музыкальный руководитель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Музыкальный наш работник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Учит петь и танцевать.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А как «Польку» заиграет,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Никому не устоять!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— как вторая мама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любого в мире малыша,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Пусть тебе удача улыбнется,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Пусть всегда сбывается мечта!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znamsun.68edu.ru/wp-content/uploads/2016/02/99999999999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8325053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3.infourok.ru/uploads/ex/03c5/0004e5c4-f53154e2/img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1" y="188640"/>
            <a:ext cx="4704522" cy="3528392"/>
          </a:xfrm>
          <a:prstGeom prst="rect">
            <a:avLst/>
          </a:prstGeom>
          <a:noFill/>
        </p:spPr>
      </p:pic>
      <p:pic>
        <p:nvPicPr>
          <p:cNvPr id="33796" name="Picture 4" descr="https://im0-tub-ru.yandex.net/i?id=c49825533e7a74aed338cfb7bbdffc9c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212976"/>
            <a:ext cx="4824536" cy="3446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Дворник 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Чтоб вокруг красиво было,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Дворник подметает двор.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Без шампуня и без мыла,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Убирает грязь и сор.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xn--89-6kcpbe8fh.xn--p1ai/novosti/subbotni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96752"/>
            <a:ext cx="8784551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xn--80aac6chp.xn--b1auif.com/photos/origs/3056_98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764704"/>
            <a:ext cx="4464496" cy="5544616"/>
          </a:xfrm>
          <a:prstGeom prst="rect">
            <a:avLst/>
          </a:prstGeom>
          <a:noFill/>
        </p:spPr>
      </p:pic>
      <p:pic>
        <p:nvPicPr>
          <p:cNvPr id="34822" name="Picture 6" descr="http://www.1000dosok.ru/s/14-01-20395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784866"/>
            <a:ext cx="3894460" cy="5569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rulibs.com/ru_zar/child_tale/prokofeva/3/i_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59" y="692696"/>
            <a:ext cx="8011369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магазине, на базаре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в буфете, наконец,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Всюду, где бы ни бывали,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Вас встречает продавец.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355b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88640"/>
            <a:ext cx="4032448" cy="4032448"/>
          </a:xfrm>
          <a:prstGeom prst="rect">
            <a:avLst/>
          </a:prstGeom>
        </p:spPr>
      </p:pic>
      <p:pic>
        <p:nvPicPr>
          <p:cNvPr id="3" name="Рисунок 2" descr="13056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492896"/>
            <a:ext cx="4176464" cy="418574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lipart-of-a-cashier-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3113584"/>
            <a:ext cx="5940216" cy="3744416"/>
          </a:xfrm>
        </p:spPr>
      </p:pic>
      <p:pic>
        <p:nvPicPr>
          <p:cNvPr id="5" name="Рисунок 4" descr="depositphotos_31823175-stock-illustration-family-shopping-grocer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31940" y="0"/>
            <a:ext cx="5112060" cy="340804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ssi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27984" y="2780928"/>
            <a:ext cx="4539519" cy="3888432"/>
          </a:xfrm>
        </p:spPr>
      </p:pic>
      <p:pic>
        <p:nvPicPr>
          <p:cNvPr id="5" name="Рисунок 4" descr="nhdtgmd56hhy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60648"/>
            <a:ext cx="4571429" cy="56952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u-samohvalovichi.minsk.edu.by/ru/sm.aspx?guid=116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20688"/>
            <a:ext cx="7680853" cy="5760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>
            <a:prstTxWarp prst="textInflateTop">
              <a:avLst/>
            </a:prstTxWarp>
            <a:scene3d>
              <a:camera prst="isometricRightU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Стихи про воспитателя детского са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8713535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4.kropds.ru/wp-content/uploads/2017/07/5-768x7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9"/>
            <a:ext cx="4424171" cy="4320480"/>
          </a:xfrm>
          <a:prstGeom prst="rect">
            <a:avLst/>
          </a:prstGeom>
          <a:noFill/>
        </p:spPr>
      </p:pic>
      <p:pic>
        <p:nvPicPr>
          <p:cNvPr id="5" name="Picture 2" descr="https://im0-tub-ru.yandex.net/i?id=9ec7c2fb49700a6b0f55ab5e13dc8a68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47174" y="2996952"/>
            <a:ext cx="4915062" cy="3625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3.infourok.ru/uploads/ex/0b24/000093db-aea66355/hello_html_m59f8e8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212976"/>
            <a:ext cx="4423699" cy="3240360"/>
          </a:xfrm>
          <a:prstGeom prst="rect">
            <a:avLst/>
          </a:prstGeom>
          <a:noFill/>
        </p:spPr>
      </p:pic>
      <p:pic>
        <p:nvPicPr>
          <p:cNvPr id="16388" name="Picture 4" descr="http://www.maam.ru/illustrations/29/medium/item_30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188640"/>
            <a:ext cx="5256584" cy="369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Помощник воспитателя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каждой нашей группе помощники есть.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Они не ждут заданий, дел у них не счесть!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47d0047fa749d20fc59425659ac3292b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4968552" cy="3312368"/>
          </a:xfrm>
          <a:prstGeom prst="rect">
            <a:avLst/>
          </a:prstGeom>
          <a:noFill/>
        </p:spPr>
      </p:pic>
      <p:pic>
        <p:nvPicPr>
          <p:cNvPr id="19460" name="Picture 4" descr="http://detskiy-sad.com/wp-content/uploads/2015/12/chto-delaet-mama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749820"/>
            <a:ext cx="4114428" cy="3916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129.detirkutsk.ru/upload/129/kartinki/%D0%BF%D0%BE%D0%BC%20%D0%B2%D0%BE%D1%81%D0%BF%D0%B8%D1%82%20(%D0%BC%D0%B0%D0%BB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332656"/>
            <a:ext cx="4366085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44</Words>
  <Application>Microsoft Office PowerPoint</Application>
  <PresentationFormat>Экран (4:3)</PresentationFormat>
  <Paragraphs>19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Все профессии нужны – все профессии важны!</vt:lpstr>
      <vt:lpstr>Слайд 2</vt:lpstr>
      <vt:lpstr>Слайд 3</vt:lpstr>
      <vt:lpstr>Слайд 4</vt:lpstr>
      <vt:lpstr>Слайд 5</vt:lpstr>
      <vt:lpstr>Слайд 6</vt:lpstr>
      <vt:lpstr>Помощник воспитателя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Повар </vt:lpstr>
      <vt:lpstr>Слайд 16</vt:lpstr>
      <vt:lpstr>Слайд 17</vt:lpstr>
      <vt:lpstr>Слайд 18</vt:lpstr>
      <vt:lpstr>Музыкальный руководитель</vt:lpstr>
      <vt:lpstr>Слайд 20</vt:lpstr>
      <vt:lpstr>Слайд 21</vt:lpstr>
      <vt:lpstr>Дворник </vt:lpstr>
      <vt:lpstr>Слайд 23</vt:lpstr>
      <vt:lpstr>Слайд 24</vt:lpstr>
      <vt:lpstr>Слайд 25</vt:lpstr>
      <vt:lpstr>Продавец 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нужны – все профессии важны!</dc:title>
  <dc:creator>Юленька</dc:creator>
  <cp:lastModifiedBy>Юленька</cp:lastModifiedBy>
  <cp:revision>12</cp:revision>
  <dcterms:created xsi:type="dcterms:W3CDTF">2018-02-04T08:06:16Z</dcterms:created>
  <dcterms:modified xsi:type="dcterms:W3CDTF">2018-06-30T18:59:05Z</dcterms:modified>
</cp:coreProperties>
</file>