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CE1C3900-E02B-4739-BED6-50258D31C195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24A8D-E748-4D65-A11B-DB893B0D8FD5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E708C-0E83-4CDD-8CFD-077E662E50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318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3520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171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032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9938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329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6968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6123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6650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808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849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7335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81A33-ED50-424A-9041-E92DABAA3009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E9C4C-FBC2-4866-92FD-B48E4EF7E1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8895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-spb.name/zelenogorsk/532-pamyatnik-babushkam-v-zelenogorske.html" TargetMode="External"/><Relationship Id="rId2" Type="http://schemas.openxmlformats.org/officeDocument/2006/relationships/hyperlink" Target="http://ru.esosedi.org/RU/LEN/1000048036/izbushka_na_kurih_nozhka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nplaces.ru/Monument.php?id=25" TargetMode="External"/><Relationship Id="rId5" Type="http://schemas.openxmlformats.org/officeDocument/2006/relationships/hyperlink" Target="https://www.rutraveller.ru/place/132136" TargetMode="External"/><Relationship Id="rId4" Type="http://schemas.openxmlformats.org/officeDocument/2006/relationships/hyperlink" Target="https://www.ptmap.ru/monuments/13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Необычные 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памятники </a:t>
            </a:r>
            <a:r>
              <a:rPr lang="ru-RU" b="1" i="1" dirty="0" smtClean="0">
                <a:solidFill>
                  <a:srgbClr val="002060"/>
                </a:solidFill>
              </a:rPr>
              <a:t>и </a:t>
            </a:r>
            <a:r>
              <a:rPr lang="ru-RU" b="1" i="1" dirty="0">
                <a:solidFill>
                  <a:srgbClr val="002060"/>
                </a:solidFill>
              </a:rPr>
              <a:t>скульптуры 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Ленинградской области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74" y="6000768"/>
            <a:ext cx="2428892" cy="71438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1800" dirty="0" err="1" smtClean="0">
                <a:solidFill>
                  <a:schemeClr val="tx1"/>
                </a:solidFill>
              </a:rPr>
              <a:t>Бабенышева</a:t>
            </a:r>
            <a:r>
              <a:rPr lang="ru-RU" sz="1800" dirty="0" smtClean="0">
                <a:solidFill>
                  <a:schemeClr val="tx1"/>
                </a:solidFill>
              </a:rPr>
              <a:t>  Дарья 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9 </a:t>
            </a:r>
            <a:r>
              <a:rPr lang="ru-RU" sz="1800" dirty="0" smtClean="0">
                <a:solidFill>
                  <a:schemeClr val="tx1"/>
                </a:solidFill>
              </a:rPr>
              <a:t>«А</a:t>
            </a:r>
            <a:r>
              <a:rPr lang="ru-RU" sz="1800" dirty="0" smtClean="0">
                <a:solidFill>
                  <a:schemeClr val="tx1"/>
                </a:solidFill>
              </a:rPr>
              <a:t>» класс школа 282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г</a:t>
            </a:r>
            <a:r>
              <a:rPr lang="ru-RU" sz="1800" dirty="0" smtClean="0">
                <a:solidFill>
                  <a:schemeClr val="tx1"/>
                </a:solidFill>
              </a:rPr>
              <a:t>. Санкт-Петербург  2018 год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877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7"/>
            <a:ext cx="8147248" cy="754427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002060"/>
                </a:solidFill>
              </a:rPr>
              <a:t>Памятник «Избушка Бабы-Яги» 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4218" y="1556792"/>
            <a:ext cx="5399782" cy="40498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764704"/>
            <a:ext cx="3528392" cy="609329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r>
              <a:rPr lang="ru-RU" sz="4000" b="1" i="1" dirty="0" smtClean="0">
                <a:solidFill>
                  <a:srgbClr val="002060"/>
                </a:solidFill>
              </a:rPr>
              <a:t>Адрес: </a:t>
            </a:r>
            <a:r>
              <a:rPr lang="ru-RU" sz="2600" b="1" i="1" dirty="0" smtClean="0"/>
              <a:t>Ульяновка , Московское шоссе 54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Автор: </a:t>
            </a:r>
            <a:r>
              <a:rPr lang="ru-RU" sz="2600" b="1" i="1" dirty="0" smtClean="0"/>
              <a:t>Василий Козин</a:t>
            </a:r>
            <a:endParaRPr lang="ru-RU" sz="4500" b="1" i="1" dirty="0" smtClean="0">
              <a:solidFill>
                <a:srgbClr val="002060"/>
              </a:solidFill>
            </a:endParaRPr>
          </a:p>
          <a:p>
            <a:r>
              <a:rPr lang="ru-RU" sz="2900" b="1" i="1" dirty="0" smtClean="0"/>
              <a:t>Настоящей достопримечательностью поселка Ульяновка стала избушка на курьих ножках, построенная Василием Козиным. Бывший предприниматель, когда рухнул его семейный бизнес, решил купить недорогой земельный участок. А чтобы справиться с депрессией, занялся строительством большой избушки на курьих ножках.</a:t>
            </a:r>
          </a:p>
          <a:p>
            <a:r>
              <a:rPr lang="ru-RU" sz="2900" b="1" i="1" dirty="0" smtClean="0"/>
              <a:t>И сейчас "сказочная избушка" радует не только проезжающих по шоссе автомобилистов, но и детей из соседнего интерната, для которых здесь частенько проводят утренники.</a:t>
            </a:r>
            <a:endParaRPr lang="ru-RU" sz="2900" b="1" i="1" dirty="0"/>
          </a:p>
        </p:txBody>
      </p:sp>
    </p:spTree>
    <p:extLst>
      <p:ext uri="{BB962C8B-B14F-4D97-AF65-F5344CB8AC3E}">
        <p14:creationId xmlns:p14="http://schemas.microsoft.com/office/powerpoint/2010/main" xmlns="" val="208364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9126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rgbClr val="002060"/>
                </a:solidFill>
              </a:rPr>
              <a:t>«</a:t>
            </a:r>
            <a:r>
              <a:rPr lang="ru-RU" sz="4400" i="1" dirty="0" smtClean="0">
                <a:solidFill>
                  <a:srgbClr val="002060"/>
                </a:solidFill>
              </a:rPr>
              <a:t>Памятник</a:t>
            </a:r>
            <a:r>
              <a:rPr lang="ru-RU" sz="4000" i="1" dirty="0" smtClean="0">
                <a:solidFill>
                  <a:srgbClr val="002060"/>
                </a:solidFill>
              </a:rPr>
              <a:t> Бабушке» 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1268760"/>
            <a:ext cx="3741675" cy="49889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36712"/>
            <a:ext cx="3754760" cy="6021288"/>
          </a:xfrm>
        </p:spPr>
        <p:txBody>
          <a:bodyPr>
            <a:normAutofit lnSpcReduction="10000"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Адрес</a:t>
            </a:r>
            <a:r>
              <a:rPr lang="ru-RU" sz="2800" b="1" i="1" dirty="0">
                <a:solidFill>
                  <a:srgbClr val="002060"/>
                </a:solidFill>
              </a:rPr>
              <a:t>: </a:t>
            </a:r>
            <a:r>
              <a:rPr lang="ru-RU" sz="1800" b="1" i="1" dirty="0"/>
              <a:t>Зеленогорск, пр. </a:t>
            </a:r>
            <a:r>
              <a:rPr lang="ru-RU" sz="1800" b="1" i="1" dirty="0" smtClean="0"/>
              <a:t>Ленина, дом 26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Год создания: </a:t>
            </a:r>
            <a:r>
              <a:rPr lang="ru-RU" sz="1800" b="1" i="1" dirty="0" smtClean="0"/>
              <a:t>2008</a:t>
            </a:r>
          </a:p>
          <a:p>
            <a:r>
              <a:rPr lang="ru-RU" sz="1800" b="1" i="1" dirty="0"/>
              <a:t>На небольшом постаменте стоит бронзовый стульчик, на нем лежат очки, спицы, клубочек ниток и недовязанный носок. Создается эффект присутствия, хотя самой бабушки и нет, кажется, что она всего на несколько минут отвлеклась и вот-вот снова сядет на стульчик и продолжит вязание.</a:t>
            </a:r>
          </a:p>
          <a:p>
            <a:r>
              <a:rPr lang="ru-RU" sz="1800" b="1" i="1" dirty="0"/>
              <a:t>Памятник посвящен Международному Дню пожилого человека и был открыт в этот день (1 октября). Любой желающий может, проходя мимо представить свою бабушку или просто вспомнить всех наших милых стариков.</a:t>
            </a:r>
            <a:endParaRPr lang="ru-RU" sz="1800" b="1" i="1" dirty="0" smtClean="0"/>
          </a:p>
          <a:p>
            <a:endParaRPr lang="ru-RU" sz="2800" b="1" i="1" dirty="0" smtClean="0"/>
          </a:p>
          <a:p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xmlns="" val="14237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1397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>
                <a:solidFill>
                  <a:srgbClr val="002060"/>
                </a:solidFill>
              </a:rPr>
              <a:t/>
            </a:r>
            <a:br>
              <a:rPr lang="ru-RU" sz="4000" i="1" dirty="0">
                <a:solidFill>
                  <a:srgbClr val="002060"/>
                </a:solidFill>
              </a:rPr>
            </a:br>
            <a:r>
              <a:rPr lang="ru-RU" sz="4400" i="1" dirty="0">
                <a:solidFill>
                  <a:srgbClr val="002060"/>
                </a:solidFill>
              </a:rPr>
              <a:t>Скульптура «Петербургский ангел»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12776"/>
            <a:ext cx="4690864" cy="530626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Адрес: </a:t>
            </a:r>
            <a:r>
              <a:rPr lang="ru-RU" sz="1800" b="1" i="1" dirty="0" smtClean="0"/>
              <a:t>Санкт-Петербург, Измайловский сад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Автор: </a:t>
            </a:r>
            <a:r>
              <a:rPr lang="ru-RU" sz="1800" b="1" i="1" dirty="0" smtClean="0"/>
              <a:t>Роман Шустров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Год создания: </a:t>
            </a:r>
            <a:r>
              <a:rPr lang="ru-RU" sz="1800" b="1" i="1" dirty="0" smtClean="0"/>
              <a:t>2012</a:t>
            </a:r>
          </a:p>
          <a:p>
            <a:r>
              <a:rPr lang="ru-RU" sz="1800" b="1" i="1" dirty="0"/>
              <a:t>По словам художника, скульптура символизирует пожилых петербуржцев, переживших войну, голод, страдания и лишения, но сохранивших жизнелюбие и интеллигентность, оставшихся по-детски чистыми и </a:t>
            </a:r>
            <a:r>
              <a:rPr lang="ru-RU" sz="1800" b="1" i="1" dirty="0" smtClean="0"/>
              <a:t>светлыми</a:t>
            </a:r>
            <a:r>
              <a:rPr lang="ru-RU" sz="1800" b="1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900" b="1" i="1" dirty="0" smtClean="0"/>
              <a:t>Скульптура </a:t>
            </a:r>
            <a:r>
              <a:rPr lang="ru-RU" sz="1900" b="1" i="1" dirty="0"/>
              <a:t>была создана для Симпозиума по городской скульптуре, организованного комитетом по градостроительству и архитектуре в 2012 году.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484784"/>
            <a:ext cx="3237457" cy="4765728"/>
          </a:xfrm>
        </p:spPr>
      </p:pic>
    </p:spTree>
    <p:extLst>
      <p:ext uri="{BB962C8B-B14F-4D97-AF65-F5344CB8AC3E}">
        <p14:creationId xmlns:p14="http://schemas.microsoft.com/office/powerpoint/2010/main" xmlns="" val="338625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363272" cy="72008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rgbClr val="002060"/>
                </a:solidFill>
              </a:rPr>
              <a:t>Памятник зеленоградским котам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908720"/>
            <a:ext cx="3600400" cy="5760640"/>
          </a:xfrm>
        </p:spPr>
        <p:txBody>
          <a:bodyPr>
            <a:normAutofit lnSpcReduction="10000"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Адрес: </a:t>
            </a:r>
            <a:r>
              <a:rPr lang="ru-RU" sz="1800" b="1" i="1" dirty="0"/>
              <a:t>Зеленоградск, пересечении улицы Пограничная и Курортного </a:t>
            </a:r>
            <a:r>
              <a:rPr lang="ru-RU" sz="1800" b="1" i="1" dirty="0" smtClean="0"/>
              <a:t>проспекта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Автор: </a:t>
            </a:r>
            <a:r>
              <a:rPr lang="ru-RU" sz="1800" b="1" i="1" dirty="0" smtClean="0"/>
              <a:t>Игорь Ромашенко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Год создания: </a:t>
            </a:r>
            <a:r>
              <a:rPr lang="ru-RU" sz="1800" b="1" i="1" dirty="0" smtClean="0"/>
              <a:t>2014</a:t>
            </a:r>
          </a:p>
          <a:p>
            <a:r>
              <a:rPr lang="ru-RU" sz="1900" b="1" i="1" dirty="0"/>
              <a:t>Оригинальная скульптурная композиция Кота в окне мастера кузнечного искусства Игоря Ромашенко изготовлена из нержавеющей стали в кузнице Симферополя</a:t>
            </a:r>
            <a:r>
              <a:rPr lang="ru-RU" sz="1900" b="1" i="1" dirty="0" smtClean="0"/>
              <a:t>.</a:t>
            </a:r>
          </a:p>
          <a:p>
            <a:r>
              <a:rPr lang="ru-RU" sz="1900" b="1" i="1" dirty="0" smtClean="0"/>
              <a:t>Новая </a:t>
            </a:r>
            <a:r>
              <a:rPr lang="ru-RU" sz="1900" b="1" i="1" dirty="0"/>
              <a:t>достопримечательность несет не только культурную функцию, но и увеселительную: композиция вращается, авторы приглашают покататься и детей и </a:t>
            </a:r>
            <a:r>
              <a:rPr lang="ru-RU" sz="1900" b="1" i="1" dirty="0" smtClean="0"/>
              <a:t>взрослых</a:t>
            </a:r>
            <a:endParaRPr lang="ru-RU" sz="1900" b="1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1556792"/>
            <a:ext cx="5111750" cy="3833812"/>
          </a:xfrm>
        </p:spPr>
      </p:pic>
    </p:spTree>
    <p:extLst>
      <p:ext uri="{BB962C8B-B14F-4D97-AF65-F5344CB8AC3E}">
        <p14:creationId xmlns:p14="http://schemas.microsoft.com/office/powerpoint/2010/main" xmlns="" val="282458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63272" cy="70767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rgbClr val="002060"/>
                </a:solidFill>
              </a:rPr>
              <a:t>Памятник </a:t>
            </a:r>
            <a:r>
              <a:rPr lang="ru-RU" sz="4000" i="1" dirty="0" smtClean="0">
                <a:solidFill>
                  <a:srgbClr val="002060"/>
                </a:solidFill>
              </a:rPr>
              <a:t>барону Мюнхгаузену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1700808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3312368" cy="5688632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Адрес: </a:t>
            </a:r>
            <a:r>
              <a:rPr lang="ru-RU" sz="1800" b="1" i="1" dirty="0"/>
              <a:t>Калининград, </a:t>
            </a:r>
            <a:r>
              <a:rPr lang="ru-RU" sz="1800" b="1" i="1" dirty="0" smtClean="0"/>
              <a:t>Центральный парк </a:t>
            </a:r>
            <a:r>
              <a:rPr lang="ru-RU" sz="1800" b="1" i="1" dirty="0"/>
              <a:t>ко дню 750-летия </a:t>
            </a:r>
            <a:r>
              <a:rPr lang="ru-RU" sz="1800" b="1" i="1" dirty="0" smtClean="0"/>
              <a:t>города</a:t>
            </a:r>
          </a:p>
          <a:p>
            <a:r>
              <a:rPr lang="ru-RU" sz="2800" b="1" i="1" dirty="0">
                <a:solidFill>
                  <a:srgbClr val="002060"/>
                </a:solidFill>
              </a:rPr>
              <a:t>Автор:  </a:t>
            </a:r>
            <a:r>
              <a:rPr lang="ru-RU" sz="1800" b="1" i="1" dirty="0"/>
              <a:t>Георг </a:t>
            </a:r>
            <a:r>
              <a:rPr lang="ru-RU" sz="1800" b="1" i="1" dirty="0" err="1" smtClean="0"/>
              <a:t>Петау</a:t>
            </a:r>
            <a:endParaRPr lang="ru-RU" sz="1800" b="1" i="1" dirty="0" smtClean="0"/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Год создания: </a:t>
            </a:r>
            <a:r>
              <a:rPr lang="ru-RU" sz="1800" b="1" i="1" dirty="0" smtClean="0"/>
              <a:t>2005</a:t>
            </a:r>
          </a:p>
          <a:p>
            <a:r>
              <a:rPr lang="ru-RU" sz="1900" b="1" i="1" dirty="0"/>
              <a:t>Скульптура стала подарком от немецкого города </a:t>
            </a:r>
            <a:r>
              <a:rPr lang="ru-RU" sz="1900" b="1" i="1" dirty="0" err="1"/>
              <a:t>Боденвердера</a:t>
            </a:r>
            <a:r>
              <a:rPr lang="ru-RU" sz="1900" b="1" i="1" dirty="0"/>
              <a:t> (родины барона</a:t>
            </a:r>
            <a:r>
              <a:rPr lang="ru-RU" sz="1900" b="1" i="1" dirty="0" smtClean="0"/>
              <a:t>).</a:t>
            </a:r>
          </a:p>
          <a:p>
            <a:r>
              <a:rPr lang="ru-RU" sz="1900" b="1" i="1" dirty="0"/>
              <a:t>Памятник представляет собой стальную стену, в которой вырезан силуэт летящего на ядре Мюнхгаузена. На постаменте с одной стороны выбита надпись “Кенигсберг”, а с другой – “Калининград”, дабы подчеркнуть историческую связь немецкого города с русским. </a:t>
            </a:r>
          </a:p>
        </p:txBody>
      </p:sp>
    </p:spTree>
    <p:extLst>
      <p:ext uri="{BB962C8B-B14F-4D97-AF65-F5344CB8AC3E}">
        <p14:creationId xmlns:p14="http://schemas.microsoft.com/office/powerpoint/2010/main" xmlns="" val="284149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Информационные ресурсы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/>
              </a:rPr>
              <a:t>Избушка Бабы-Яги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3"/>
              </a:rPr>
              <a:t>Памятник бабушке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4"/>
              </a:rPr>
              <a:t>Петербургский ангел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5"/>
              </a:rPr>
              <a:t>Памятник зеленоградским котам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6"/>
              </a:rPr>
              <a:t>Памятник барону Мюнхгаузену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997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416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Необычные  памятники и скульптуры  Ленинградской области</vt:lpstr>
      <vt:lpstr>Памятник «Избушка Бабы-Яги» </vt:lpstr>
      <vt:lpstr>«Памятник Бабушке» </vt:lpstr>
      <vt:lpstr> Скульптура «Петербургский ангел»</vt:lpstr>
      <vt:lpstr>Памятник зеленоградским котам</vt:lpstr>
      <vt:lpstr>Памятник барону Мюнхгаузену</vt:lpstr>
      <vt:lpstr>Информационные 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памятники и скульптуры Ленинградской области</dc:title>
  <dc:creator>Admin</dc:creator>
  <cp:lastModifiedBy>Екатерина</cp:lastModifiedBy>
  <cp:revision>10</cp:revision>
  <dcterms:created xsi:type="dcterms:W3CDTF">2018-03-02T00:50:06Z</dcterms:created>
  <dcterms:modified xsi:type="dcterms:W3CDTF">2018-07-01T08:46:23Z</dcterms:modified>
</cp:coreProperties>
</file>