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2472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71472" y="357166"/>
            <a:ext cx="7772400" cy="14700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Гидросфера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786050" y="4857760"/>
            <a:ext cx="3929090" cy="142876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err="1" smtClean="0"/>
              <a:t>Димова</a:t>
            </a:r>
            <a:r>
              <a:rPr lang="ru-RU" dirty="0" smtClean="0"/>
              <a:t> Валентина Михайловна</a:t>
            </a:r>
          </a:p>
          <a:p>
            <a:r>
              <a:rPr lang="ru-RU" dirty="0" smtClean="0"/>
              <a:t>учитель географии</a:t>
            </a:r>
          </a:p>
          <a:p>
            <a:r>
              <a:rPr lang="ru-RU" dirty="0" smtClean="0"/>
              <a:t> МБОУ СОШ № 28 </a:t>
            </a:r>
          </a:p>
          <a:p>
            <a:r>
              <a:rPr lang="ru-RU" dirty="0" smtClean="0"/>
              <a:t>г. Новошахтинск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1\Desktop\6995459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214422"/>
            <a:ext cx="6191250" cy="37528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03430-9FE0-4D3C-BB4D-3AC4B66E320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2FEF5">
                <a:alpha val="64706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3430-9FE0-4D3C-BB4D-3AC4B66E320D}" type="datetimeFigureOut">
              <a:rPr lang="ru-RU" smtClean="0"/>
              <a:pPr/>
              <a:t>03.12.2017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05D65-733A-45AE-840E-31148A74805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\Desktop\Новая папка\ZqA-Ny7H5Qn6TnxctVD4SyL-0hg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7158" y="4143380"/>
            <a:ext cx="2438400" cy="2216150"/>
          </a:xfrm>
          <a:prstGeom prst="rect">
            <a:avLst/>
          </a:prstGeom>
          <a:noFill/>
        </p:spPr>
      </p:pic>
      <p:pic>
        <p:nvPicPr>
          <p:cNvPr id="1027" name="Picture 3" descr="C:\Users\1\Desktop\Новая папка\rasulehasretcom_png_cerceveler_7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21172001">
            <a:off x="6643702" y="4286256"/>
            <a:ext cx="1976179" cy="187325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Петращук</a:t>
            </a:r>
            <a:r>
              <a:rPr lang="ru-RU" dirty="0" smtClean="0"/>
              <a:t> Настя</a:t>
            </a:r>
          </a:p>
          <a:p>
            <a:r>
              <a:rPr lang="ru-RU" dirty="0" smtClean="0"/>
              <a:t>Ученица 7 «а» класса</a:t>
            </a:r>
          </a:p>
          <a:p>
            <a:r>
              <a:rPr lang="ru-RU" dirty="0" smtClean="0"/>
              <a:t>Проверила: </a:t>
            </a:r>
            <a:r>
              <a:rPr lang="ru-RU" dirty="0" err="1" smtClean="0"/>
              <a:t>Бутенко</a:t>
            </a:r>
            <a:r>
              <a:rPr lang="ru-RU" dirty="0" smtClean="0"/>
              <a:t> И.А.</a:t>
            </a:r>
          </a:p>
          <a:p>
            <a:r>
              <a:rPr lang="ru-RU" dirty="0" smtClean="0"/>
              <a:t>Учитель технологии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71480"/>
            <a:ext cx="750099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80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Дельфинчики</a:t>
            </a:r>
            <a:r>
              <a:rPr lang="ru-RU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Творческий проект по технологии «торцевание»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Лучшей </a:t>
            </a:r>
            <a:r>
              <a:rPr lang="ru-RU" dirty="0" smtClean="0">
                <a:solidFill>
                  <a:srgbClr val="FF0000"/>
                </a:solidFill>
              </a:rPr>
              <a:t>рекламой такому труду будет девиз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357430"/>
            <a:ext cx="897694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«Делай полезное и приятное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ругим, чтобы доставить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довольствие себе»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357298"/>
            <a:ext cx="82153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/>
              <a:t> Ребята </a:t>
            </a:r>
            <a:r>
              <a:rPr lang="ru-RU" sz="2800" dirty="0" smtClean="0"/>
              <a:t>из класса видели </a:t>
            </a:r>
            <a:r>
              <a:rPr lang="ru-RU" sz="2800" dirty="0" smtClean="0"/>
              <a:t>мою </a:t>
            </a:r>
            <a:r>
              <a:rPr lang="ru-RU" sz="2800" dirty="0" smtClean="0"/>
              <a:t>работу. Некоторые попросили помочь им сделать подарки для своих мам. </a:t>
            </a:r>
            <a:endParaRPr lang="ru-RU" sz="2800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786322"/>
            <a:ext cx="3400425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57222" y="785794"/>
            <a:ext cx="978697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внимание.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Выбор темы и обоснование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В наше время существует множество видов декоративно-прикладного искусств. Вязание, шитьё, вышивание, лепка, макраме, валяние, ткачество, ковроделе, выжигание, рисование, мозаика, витраж, </a:t>
            </a:r>
            <a:r>
              <a:rPr lang="ru-RU" dirty="0" err="1" smtClean="0"/>
              <a:t>изонить</a:t>
            </a:r>
            <a:r>
              <a:rPr lang="ru-RU" dirty="0" smtClean="0"/>
              <a:t> и многие другие. От учителя технологии я узнала что есть такая техника, как торцевание, с помощью которой можно делать удивительные панно, открытки, картины. </a:t>
            </a:r>
            <a:endParaRPr lang="ru-RU" dirty="0" smtClean="0"/>
          </a:p>
          <a:p>
            <a:r>
              <a:rPr lang="ru-RU" dirty="0" smtClean="0"/>
              <a:t> Итак, в качестве творческого проекта я выбрала поделку в технике </a:t>
            </a:r>
            <a:r>
              <a:rPr lang="ru-RU" dirty="0" err="1" smtClean="0"/>
              <a:t>бумагопластики</a:t>
            </a:r>
            <a:r>
              <a:rPr lang="ru-RU" dirty="0" smtClean="0"/>
              <a:t>. Это будут дельфины, потому что я очень люблю морских обитателей и хочу выполнить их в новой технике. Этой поделкой я смогу украсить свою комнату, кроме того она будет выглядеть красиво и необычно.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Сделать красивую картину, выполненную в технике "Торцевание".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  <a:endParaRPr lang="ru-RU" dirty="0" smtClean="0">
              <a:solidFill>
                <a:srgbClr val="FF0000"/>
              </a:solidFill>
            </a:endParaRPr>
          </a:p>
          <a:p>
            <a:pPr lvl="0"/>
            <a:r>
              <a:rPr lang="ru-RU" dirty="0" smtClean="0"/>
              <a:t>подобрать и изучить литературу по этому виду искусства;</a:t>
            </a:r>
          </a:p>
          <a:p>
            <a:pPr lvl="0"/>
            <a:r>
              <a:rPr lang="ru-RU" dirty="0" smtClean="0"/>
              <a:t>выяснить историю возникновение техники «Торцевание»;</a:t>
            </a:r>
          </a:p>
          <a:p>
            <a:pPr lvl="0"/>
            <a:r>
              <a:rPr lang="ru-RU" dirty="0" smtClean="0"/>
              <a:t>оценить свои возможности в области проектной деятельности;</a:t>
            </a:r>
          </a:p>
          <a:p>
            <a:pPr lvl="0"/>
            <a:r>
              <a:rPr lang="ru-RU" dirty="0" smtClean="0"/>
              <a:t>разработать и выполнить проект;</a:t>
            </a:r>
          </a:p>
          <a:p>
            <a:pPr lvl="0"/>
            <a:r>
              <a:rPr lang="ru-RU" dirty="0" smtClean="0"/>
              <a:t>по проекту изготовить изделие;</a:t>
            </a:r>
          </a:p>
          <a:p>
            <a:pPr lvl="0"/>
            <a:r>
              <a:rPr lang="ru-RU" dirty="0" smtClean="0"/>
              <a:t>оценить проделанную работу.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возникновения техники «Торцевание»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Торцевание – один из видов бумажного рукоделия. Эту технику можно отнести и к способу аппликации. Аппликация родилась  давно. Она появилась как способ украшения одежды и обуви, домашней утвари и орудий труда, интерьера своего </a:t>
            </a:r>
            <a:r>
              <a:rPr lang="ru-RU" dirty="0" smtClean="0"/>
              <a:t>жилища</a:t>
            </a:r>
          </a:p>
          <a:p>
            <a:r>
              <a:rPr lang="ru-RU" dirty="0" smtClean="0"/>
              <a:t>«Торцевание» это </a:t>
            </a:r>
            <a:r>
              <a:rPr lang="ru-RU" dirty="0" smtClean="0"/>
              <a:t>– необычный вид аппликации, где используется гофрированная бумага, нарезанная на квадраты, и получаются удивительные картины, напоминающие ковры. Можно еще выполнить торцевание на  пластилине и получить интересные объемные сувениры.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Виды торцевания.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1. </a:t>
            </a:r>
            <a:r>
              <a:rPr lang="ru-RU" b="1" dirty="0" smtClean="0"/>
              <a:t>Контурное торцевание </a:t>
            </a:r>
            <a:r>
              <a:rPr lang="ru-RU" dirty="0" smtClean="0"/>
              <a:t>— бумажные </a:t>
            </a:r>
            <a:r>
              <a:rPr lang="ru-RU" dirty="0" smtClean="0"/>
              <a:t>скрутки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обрамляют контур рисунка. Используется </a:t>
            </a:r>
            <a:r>
              <a:rPr lang="ru-RU" dirty="0" smtClean="0"/>
              <a:t>для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создания кантов, рамок, бордюров.        </a:t>
            </a:r>
          </a:p>
          <a:p>
            <a:r>
              <a:rPr lang="ru-RU" dirty="0" smtClean="0"/>
              <a:t>2. </a:t>
            </a:r>
            <a:r>
              <a:rPr lang="ru-RU" b="1" dirty="0" smtClean="0"/>
              <a:t>Торцевание по плоскости. </a:t>
            </a:r>
            <a:r>
              <a:rPr lang="ru-RU" dirty="0" smtClean="0"/>
              <a:t>В этом </a:t>
            </a:r>
            <a:r>
              <a:rPr lang="ru-RU" dirty="0" smtClean="0"/>
              <a:t>случае</a:t>
            </a:r>
          </a:p>
          <a:p>
            <a:pPr>
              <a:buNone/>
            </a:pPr>
            <a:r>
              <a:rPr lang="ru-RU" dirty="0" smtClean="0"/>
              <a:t> торцовки располагают </a:t>
            </a:r>
            <a:r>
              <a:rPr lang="ru-RU" dirty="0" smtClean="0"/>
              <a:t>вертикально и очень </a:t>
            </a:r>
            <a:r>
              <a:rPr lang="ru-RU" dirty="0" smtClean="0"/>
              <a:t>плотно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друг к другу на всей поверхности. </a:t>
            </a:r>
          </a:p>
          <a:p>
            <a:r>
              <a:rPr lang="ru-RU" dirty="0" smtClean="0"/>
              <a:t>3.</a:t>
            </a:r>
            <a:r>
              <a:rPr lang="ru-RU" b="1" dirty="0" smtClean="0"/>
              <a:t> Объемное торцевание. </a:t>
            </a:r>
            <a:r>
              <a:rPr lang="ru-RU" dirty="0" smtClean="0"/>
              <a:t>Этот вид работ предполагает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разную </a:t>
            </a:r>
            <a:r>
              <a:rPr lang="ru-RU" dirty="0" smtClean="0"/>
              <a:t>плотность скручивания торцовок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прикрепление к объемной поверхности под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разными </a:t>
            </a:r>
            <a:r>
              <a:rPr lang="ru-RU" dirty="0" smtClean="0"/>
              <a:t>углами наклона, которое позволяет создавать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</a:t>
            </a:r>
            <a:r>
              <a:rPr lang="ru-RU" dirty="0" smtClean="0"/>
              <a:t>чень  красивые сложные </a:t>
            </a:r>
            <a:r>
              <a:rPr lang="ru-RU" dirty="0" smtClean="0"/>
              <a:t>композиции.</a:t>
            </a:r>
          </a:p>
          <a:p>
            <a:r>
              <a:rPr lang="ru-RU" dirty="0" smtClean="0"/>
              <a:t>4.</a:t>
            </a:r>
            <a:r>
              <a:rPr lang="ru-RU" b="1" dirty="0" smtClean="0"/>
              <a:t> Торцевание слоями</a:t>
            </a:r>
            <a:r>
              <a:rPr lang="ru-RU" dirty="0" smtClean="0"/>
              <a:t> предполагает вклеивание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деталей </a:t>
            </a:r>
            <a:r>
              <a:rPr lang="ru-RU" dirty="0" smtClean="0"/>
              <a:t>друг в друга. Сочетание торцовок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разных </a:t>
            </a:r>
            <a:r>
              <a:rPr lang="ru-RU" dirty="0" smtClean="0"/>
              <a:t>оттенков и цветов дает возможность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добиваться </a:t>
            </a:r>
            <a:r>
              <a:rPr lang="ru-RU" dirty="0" smtClean="0"/>
              <a:t>необычных эффектов и «оживлять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бумажные поделки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      Все виды торцевания успешно комбинируются друг с другом.</a:t>
            </a:r>
          </a:p>
          <a:p>
            <a:endParaRPr lang="ru-RU" dirty="0"/>
          </a:p>
        </p:txBody>
      </p:sp>
      <p:pic>
        <p:nvPicPr>
          <p:cNvPr id="4" name="Рисунок 3" descr="hello_html_335b9f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714356"/>
            <a:ext cx="100013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ello_html_e97a1a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571612"/>
            <a:ext cx="9429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ello_html_2e80fe7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2571744"/>
            <a:ext cx="105727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ello_html_m593a5e8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4000504"/>
            <a:ext cx="10191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Инструменты и материалы.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     </a:t>
            </a:r>
            <a:r>
              <a:rPr lang="ru-RU" b="1" dirty="0" smtClean="0"/>
              <a:t>бумага</a:t>
            </a:r>
            <a:endParaRPr lang="ru-RU" dirty="0" smtClean="0"/>
          </a:p>
          <a:p>
            <a:r>
              <a:rPr lang="ru-RU" dirty="0" smtClean="0"/>
              <a:t>     Бумага для торцевания годится не всякая. Обычно в этой технике используется гофрированная бумага или по-другому креповая. Кроме гофрированной бумаги для торцевания подойдут также обычные бумажные салфетки. Из гофрированной бумаги изготавливают непосредственно</a:t>
            </a:r>
            <a:r>
              <a:rPr lang="ru-RU" i="1" dirty="0" smtClean="0"/>
              <a:t> </a:t>
            </a:r>
            <a:r>
              <a:rPr lang="ru-RU" dirty="0" smtClean="0"/>
              <a:t>«</a:t>
            </a:r>
            <a:r>
              <a:rPr lang="ru-RU" dirty="0" err="1" smtClean="0"/>
              <a:t>торцовочки</a:t>
            </a:r>
            <a:r>
              <a:rPr lang="ru-RU" dirty="0" smtClean="0"/>
              <a:t>» – элементы объемной аппликации.</a:t>
            </a:r>
          </a:p>
          <a:p>
            <a:pPr lvl="0"/>
            <a:r>
              <a:rPr lang="ru-RU" b="1" dirty="0" smtClean="0"/>
              <a:t>клей,</a:t>
            </a:r>
            <a:endParaRPr lang="ru-RU" dirty="0" smtClean="0"/>
          </a:p>
          <a:p>
            <a:pPr lvl="0"/>
            <a:r>
              <a:rPr lang="ru-RU" b="1" dirty="0" smtClean="0"/>
              <a:t>ножницы,</a:t>
            </a:r>
            <a:endParaRPr lang="ru-RU" dirty="0" smtClean="0"/>
          </a:p>
          <a:p>
            <a:r>
              <a:rPr lang="ru-RU" dirty="0" smtClean="0"/>
              <a:t>     Ножницы и клей понадобятся для вырезания и приклеивания этих </a:t>
            </a:r>
            <a:r>
              <a:rPr lang="ru-RU" dirty="0" err="1" smtClean="0"/>
              <a:t>торцовочек</a:t>
            </a:r>
            <a:r>
              <a:rPr lang="ru-RU" dirty="0" smtClean="0"/>
              <a:t> к основе поделки.</a:t>
            </a:r>
          </a:p>
          <a:p>
            <a:pPr lvl="0"/>
            <a:r>
              <a:rPr lang="ru-RU" b="1" dirty="0" smtClean="0"/>
              <a:t>«торцовочный» инструмент</a:t>
            </a:r>
            <a:endParaRPr lang="ru-RU" dirty="0" smtClean="0"/>
          </a:p>
          <a:p>
            <a:r>
              <a:rPr lang="ru-RU" dirty="0" smtClean="0"/>
              <a:t>     Длинная тонкая палочка с тупым концом. На роль такого инструмента вполне может подойти карандаш, стрежень или корпус от шариковой ручки, китайская палочка для еды и любая другая подходящая палочка.</a:t>
            </a:r>
          </a:p>
          <a:p>
            <a:r>
              <a:rPr lang="ru-RU" dirty="0" smtClean="0"/>
              <a:t>      В качестве основы используют весьма разнообразные материалы. Собственно говоря, «опушить» гофрированной бумагой можно любую </a:t>
            </a:r>
            <a:r>
              <a:rPr lang="ru-RU" dirty="0" smtClean="0"/>
              <a:t>поверхность.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Техника безопасности.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класть ножницы справа с сомкнутыми лезвиями, направленными от себя;</a:t>
            </a:r>
          </a:p>
          <a:p>
            <a:r>
              <a:rPr lang="ru-RU" dirty="0" smtClean="0"/>
              <a:t>передавать и переносить ножницы кольцами вперёд, и с сомкнутыми </a:t>
            </a:r>
            <a:r>
              <a:rPr lang="ru-RU" dirty="0" smtClean="0"/>
              <a:t>лезвиями;</a:t>
            </a:r>
          </a:p>
          <a:p>
            <a:r>
              <a:rPr lang="ru-RU" dirty="0" smtClean="0"/>
              <a:t>х</a:t>
            </a:r>
            <a:r>
              <a:rPr lang="ru-RU" dirty="0" smtClean="0"/>
              <a:t>ранить специально отведённых местах (коробки, ящички)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1429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Технологическая карта.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728667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Экономическое, экологическое </a:t>
            </a:r>
            <a:r>
              <a:rPr lang="ru-RU" b="1" dirty="0" smtClean="0">
                <a:solidFill>
                  <a:srgbClr val="FF0000"/>
                </a:solidFill>
              </a:rPr>
              <a:t>обоснование</a:t>
            </a:r>
            <a:r>
              <a:rPr lang="ru-RU" b="1" i="1" u="sng" dirty="0" smtClean="0">
                <a:solidFill>
                  <a:srgbClr val="FF0000"/>
                </a:solidFill>
              </a:rPr>
              <a:t>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7715304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2910" y="3429000"/>
            <a:ext cx="821537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Экономия – это система мер, направленная на обеспечение бережного использования сырья,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материалов и времени. Рациональное использование природных ресурсов принадлежит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 числу наиболее сложных и актуальных задач современности.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14348" y="5072074"/>
            <a:ext cx="844353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В процессе выполнения творческой работы использовались экологически чистые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материалы, не содержащие вредных химических веществ.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Процесс изготовления изделий является также экологически чистым,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влияющим на здоровье человека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идросфер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Гидросфера</Template>
  <TotalTime>169</TotalTime>
  <Words>383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Гидросфера</vt:lpstr>
      <vt:lpstr>Слайд 1</vt:lpstr>
      <vt:lpstr>Выбор темы и обоснование проекта</vt:lpstr>
      <vt:lpstr>Слайд 3</vt:lpstr>
      <vt:lpstr>История возникновения техники «Торцевание» </vt:lpstr>
      <vt:lpstr>Виды торцевания. </vt:lpstr>
      <vt:lpstr>Инструменты и материалы.</vt:lpstr>
      <vt:lpstr>Техника безопасности. </vt:lpstr>
      <vt:lpstr>Технологическая карта.</vt:lpstr>
      <vt:lpstr>Экономическое, экологическое обоснование. </vt:lpstr>
      <vt:lpstr>Лучшей рекламой такому труду будет девиз: 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Леонид</cp:lastModifiedBy>
  <cp:revision>15</cp:revision>
  <dcterms:created xsi:type="dcterms:W3CDTF">2015-04-19T16:04:35Z</dcterms:created>
  <dcterms:modified xsi:type="dcterms:W3CDTF">2017-12-03T08:40:20Z</dcterms:modified>
</cp:coreProperties>
</file>