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9" r:id="rId4"/>
    <p:sldId id="275" r:id="rId5"/>
    <p:sldId id="260" r:id="rId6"/>
    <p:sldId id="276" r:id="rId7"/>
    <p:sldId id="261" r:id="rId8"/>
    <p:sldId id="262" r:id="rId9"/>
    <p:sldId id="263" r:id="rId10"/>
    <p:sldId id="265" r:id="rId11"/>
    <p:sldId id="272" r:id="rId12"/>
    <p:sldId id="278" r:id="rId13"/>
    <p:sldId id="277" r:id="rId14"/>
    <p:sldId id="279" r:id="rId15"/>
    <p:sldId id="266" r:id="rId16"/>
    <p:sldId id="281" r:id="rId17"/>
    <p:sldId id="268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B1DB48-E7B0-42B3-BF65-576592A3B353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FA4EF-FEF6-45C4-8F8A-0611140E05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4742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FA4EF-FEF6-45C4-8F8A-0611140E05D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0716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FA4EF-FEF6-45C4-8F8A-0611140E05D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1269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FA4EF-FEF6-45C4-8F8A-0611140E05D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7559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20000"/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0000"/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1844824"/>
            <a:ext cx="8352928" cy="2880319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600" b="1" dirty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Детям о Великой Отечественной войне </a:t>
            </a:r>
            <a:br>
              <a:rPr lang="ru-RU" sz="6600" b="1" dirty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600" b="1" dirty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1941-1945 гг. </a:t>
            </a:r>
          </a:p>
        </p:txBody>
      </p:sp>
    </p:spTree>
    <p:extLst>
      <p:ext uri="{BB962C8B-B14F-4D97-AF65-F5344CB8AC3E}">
        <p14:creationId xmlns:p14="http://schemas.microsoft.com/office/powerpoint/2010/main" xmlns="" val="50912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gubernya63.ru/netcat_files/140/165/Evakuirovannye_rabochi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328" y="2770"/>
            <a:ext cx="9052118" cy="63930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5839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"/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samara1941.ru/netcat_files/6/1/Foto__13_1941_003.jpg?i=0.966508881188929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-8020"/>
            <a:ext cx="5184576" cy="6990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9397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-1" y="404664"/>
            <a:ext cx="9295577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04102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96892" y="404664"/>
            <a:ext cx="9035407" cy="5661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9889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gubernya63.ru/netcat_files/102/145/Sborka_IL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-20752"/>
            <a:ext cx="8600531" cy="66073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43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777\Desktop\33797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6863" y="503238"/>
            <a:ext cx="8235577" cy="57340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2123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Дом\Desktop\о войне\ДЕНЬ ПОБЕДЫ\screen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929718" cy="66972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москв ФОТО НОВОСТИ Сайт Love Opiu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13" y="0"/>
            <a:ext cx="4228806" cy="2815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www.city.samara.ru/sites/default/files/novelty_additional_pictures/YT6F78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76725" y="3033599"/>
            <a:ext cx="4657065" cy="31047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Кирилл Максимов ВКонтакт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207" y="2815176"/>
            <a:ext cx="4223551" cy="33347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В Тимашевске - официальный Информационный портал города Тимашевск : - Поздравления с Днем Победы - Автосалоны Тимашевска, Автом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84906" y="-100789"/>
            <a:ext cx="4507574" cy="3012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2079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ом\Desktop\о войне\ДЕНЬ ПОБЕДЫ\kar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691307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Арслан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6182" y="3000372"/>
            <a:ext cx="5207744" cy="37267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777\Desktop\screenshot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88640"/>
            <a:ext cx="4749678" cy="33862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5330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ТО Великая Отечественная война альбом 2 / Фото VOV_1941_1945_1000 (227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138"/>
            <a:ext cx="9134246" cy="64331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5168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Великая Отечественная Война 1941-1945. (57 фото) BoxOffice.c…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4" y="116632"/>
            <a:ext cx="9151021" cy="58724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633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Блокадный Ленинград 1943 год - ЯПлакалъ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8535" y="285728"/>
            <a:ext cx="8779509" cy="58383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8199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777\Desktop\0_5cadc_96980a9a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476672"/>
            <a:ext cx="8424936" cy="58326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615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8000"/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Все публикации пользователя Platinum72 &quot; Страница 36 &quot; ALLDA…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67350" cy="3905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Купола, кремль, город-герой москва, 9 мая обои, фото, картинки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0093" y="2939504"/>
            <a:ext cx="5550019" cy="34687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5635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"/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Сталинградская битва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25" y="0"/>
            <a:ext cx="5340086" cy="40050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Город герой волгоград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06291" y="1303040"/>
            <a:ext cx="3808716" cy="5078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2289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000"/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Новости Севастополя / Новости Крыма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4169" y="-226916"/>
            <a:ext cx="5596128" cy="3675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&quot;Битва за Севастополь&quot;. Документальный сериал. &quot;Севастополь против Третьего рейха&quot;. - Телепрограмма - Великий Новгород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133" y="3448972"/>
            <a:ext cx="5596128" cy="33976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Мероприятия выходного дня - что посмотреть с детьми 15-16 июня (детская афиша)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628860"/>
            <a:ext cx="4842289" cy="36354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303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8</Words>
  <Application>Microsoft Office PowerPoint</Application>
  <PresentationFormat>Экран (4:3)</PresentationFormat>
  <Paragraphs>4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Детям о Великой Отечественной войне  1941-1945 гг.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Детям о Великой Отечественной войне 1941-1945 гг. </dc:title>
  <dc:creator>Арслан</dc:creator>
  <cp:lastModifiedBy>Дом</cp:lastModifiedBy>
  <cp:revision>51</cp:revision>
  <dcterms:created xsi:type="dcterms:W3CDTF">2015-01-29T17:18:55Z</dcterms:created>
  <dcterms:modified xsi:type="dcterms:W3CDTF">2018-07-01T15:51:59Z</dcterms:modified>
</cp:coreProperties>
</file>