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DF84-6D8F-4B2F-9B92-5BC8110875D1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AFFEE-2AC6-46F6-A3DF-7E4CAF456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30425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“</a:t>
            </a:r>
            <a:r>
              <a:rPr lang="ru-RU" sz="4800" dirty="0" smtClean="0"/>
              <a:t>Домашние животные и птицы</a:t>
            </a:r>
            <a:r>
              <a:rPr lang="en-US" sz="4800" dirty="0" smtClean="0"/>
              <a:t>”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368752" cy="2880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ина\Desktop\1508166721_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19"/>
            <a:ext cx="6480720" cy="3888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Ребята, какие это животные?  Где живут эти животные? Чем питаются домашние животные?</a:t>
            </a:r>
            <a:endParaRPr lang="ru-RU" sz="2000" dirty="0"/>
          </a:p>
        </p:txBody>
      </p:sp>
      <p:pic>
        <p:nvPicPr>
          <p:cNvPr id="4" name="Содержимое 3" descr="koro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420888"/>
            <a:ext cx="7022345" cy="38884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Ребята, а сейчас я вам загадаю загадку</a:t>
            </a:r>
            <a:r>
              <a:rPr lang="en-US" sz="2000" dirty="0" smtClean="0"/>
              <a:t>:</a:t>
            </a:r>
            <a:r>
              <a:rPr lang="ru-RU" sz="2000" dirty="0" smtClean="0"/>
              <a:t> Голодная мычит</a:t>
            </a:r>
            <a:br>
              <a:rPr lang="ru-RU" sz="2000" dirty="0" smtClean="0"/>
            </a:br>
            <a:r>
              <a:rPr lang="ru-RU" sz="2000" dirty="0" smtClean="0"/>
              <a:t>Сытая жуёт</a:t>
            </a:r>
            <a:br>
              <a:rPr lang="ru-RU" sz="2000" dirty="0" smtClean="0"/>
            </a:br>
            <a:r>
              <a:rPr lang="ru-RU" sz="2000" dirty="0" smtClean="0"/>
              <a:t>Всем ребятам молок даёт.</a:t>
            </a:r>
            <a:br>
              <a:rPr lang="ru-RU" sz="2000" dirty="0" smtClean="0"/>
            </a:br>
            <a:r>
              <a:rPr lang="ru-RU" sz="2000" dirty="0" smtClean="0"/>
              <a:t>Как корова, но мала</a:t>
            </a:r>
            <a:br>
              <a:rPr lang="ru-RU" sz="2000" dirty="0" smtClean="0"/>
            </a:br>
            <a:r>
              <a:rPr lang="ru-RU" sz="2000" dirty="0" smtClean="0"/>
              <a:t>Правда тоже есть рога?</a:t>
            </a:r>
            <a:br>
              <a:rPr lang="ru-RU" sz="2000" dirty="0" smtClean="0"/>
            </a:br>
            <a:r>
              <a:rPr lang="ru-RU" sz="2000" dirty="0" err="1" smtClean="0"/>
              <a:t>Клохчет,квохчет</a:t>
            </a:r>
            <a:r>
              <a:rPr lang="ru-RU" sz="2000" dirty="0" smtClean="0"/>
              <a:t>,  </a:t>
            </a:r>
            <a:br>
              <a:rPr lang="ru-RU" sz="2000" dirty="0" smtClean="0"/>
            </a:br>
            <a:r>
              <a:rPr lang="ru-RU" sz="2000" dirty="0" smtClean="0"/>
              <a:t>Детей созывает,</a:t>
            </a:r>
            <a:br>
              <a:rPr lang="ru-RU" sz="2000" dirty="0" smtClean="0"/>
            </a:br>
            <a:r>
              <a:rPr lang="ru-RU" sz="2000" dirty="0" smtClean="0"/>
              <a:t>Всех под крыло собирает.</a:t>
            </a:r>
            <a:endParaRPr lang="ru-RU" sz="2000" dirty="0"/>
          </a:p>
        </p:txBody>
      </p:sp>
      <p:pic>
        <p:nvPicPr>
          <p:cNvPr id="7" name="Содержимое 6" descr="igor2-29091715295529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708920"/>
            <a:ext cx="5904656" cy="352839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Вместо </a:t>
            </a:r>
            <a:r>
              <a:rPr lang="ru-RU" sz="2000" dirty="0" err="1" smtClean="0"/>
              <a:t>носа-пяточок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Там где хвост висит крючок.</a:t>
            </a:r>
            <a:br>
              <a:rPr lang="ru-RU" sz="2000" dirty="0" smtClean="0"/>
            </a:br>
            <a:r>
              <a:rPr lang="ru-RU" sz="2000" dirty="0" smtClean="0"/>
              <a:t>Глазищи, </a:t>
            </a:r>
            <a:r>
              <a:rPr lang="ru-RU" sz="2000" dirty="0" err="1" smtClean="0"/>
              <a:t>усищи,хвостище,когтище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smtClean="0"/>
              <a:t>А моется всех чище.</a:t>
            </a:r>
            <a:br>
              <a:rPr lang="ru-RU" sz="2000" dirty="0" smtClean="0"/>
            </a:br>
            <a:r>
              <a:rPr lang="ru-RU" sz="2000" dirty="0" smtClean="0"/>
              <a:t>Кто я – </a:t>
            </a:r>
            <a:r>
              <a:rPr lang="ru-RU" sz="2000" dirty="0" err="1" smtClean="0"/>
              <a:t>догадайтесть</a:t>
            </a:r>
            <a:r>
              <a:rPr lang="ru-RU" sz="2000" dirty="0" smtClean="0"/>
              <a:t> сами,</a:t>
            </a:r>
            <a:br>
              <a:rPr lang="ru-RU" sz="2000" dirty="0" smtClean="0"/>
            </a:br>
            <a:r>
              <a:rPr lang="ru-RU" sz="2000" dirty="0" smtClean="0"/>
              <a:t>Я везу зимою сани,</a:t>
            </a:r>
            <a:br>
              <a:rPr lang="ru-RU" sz="2000" dirty="0" smtClean="0"/>
            </a:br>
            <a:r>
              <a:rPr lang="ru-RU" sz="2000" dirty="0" smtClean="0"/>
              <a:t>Что легко скользят по снегу.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LauraMarin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6264696" cy="403244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Мультики для самых маленьких. Домашние животные.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1584177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https://h5p.org/node/252719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Ребята, сегодня мы с вами рассматривали животных. С какими животными вы познакомились?  Чем отличается птица от животного? Чем питаются домашние животные?  А домашние </a:t>
            </a:r>
            <a:r>
              <a:rPr lang="ru-RU" sz="3200" dirty="0" smtClean="0"/>
              <a:t>птицы? Какие звуки издают( перечисление животных и птиц)? Сегодня все ребята были молодцы, все правильно отвечали на вопросы, на этом наше </a:t>
            </a:r>
            <a:r>
              <a:rPr lang="ru-RU" sz="3200" smtClean="0"/>
              <a:t>занятие закончено.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“Домашние животные и птицы”</vt:lpstr>
      <vt:lpstr>Ребята, какие это животные?  Где живут эти животные? Чем питаются домашние животные?</vt:lpstr>
      <vt:lpstr>Ребята, а сейчас я вам загадаю загадку: Голодная мычит Сытая жуёт Всем ребятам молок даёт. Как корова, но мала Правда тоже есть рога? Клохчет,квохчет,   Детей созывает, Всех под крыло собирает.</vt:lpstr>
      <vt:lpstr>   Вместо носа-пяточок, Там где хвост висит крючок. Глазищи, усищи,хвостище,когтище, А моется всех чище. Кто я – догадайтесть сами, Я везу зимою сани, Что легко скользят по снегу.   </vt:lpstr>
      <vt:lpstr>Мультики для самых маленьких. Домашние животные.</vt:lpstr>
      <vt:lpstr>Ребята, сегодня мы с вами рассматривали животных. С какими животными вы познакомились?  Чем отличается птица от животного? Чем питаются домашние животные?  А домашние птицы? Какие звуки издают( перечисление животных и птиц)? Сегодня все ребята были молодцы, все правильно отвечали на вопросы, на этом наше занятие закончено.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“Домашние животные и птицы”</dc:title>
  <dc:creator>Алина</dc:creator>
  <cp:lastModifiedBy>Алина</cp:lastModifiedBy>
  <cp:revision>11</cp:revision>
  <dcterms:created xsi:type="dcterms:W3CDTF">2018-06-28T06:22:52Z</dcterms:created>
  <dcterms:modified xsi:type="dcterms:W3CDTF">2018-06-28T07:59:21Z</dcterms:modified>
</cp:coreProperties>
</file>