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7" r:id="rId4"/>
    <p:sldId id="265" r:id="rId5"/>
    <p:sldId id="258" r:id="rId6"/>
    <p:sldId id="260" r:id="rId7"/>
    <p:sldId id="261" r:id="rId8"/>
    <p:sldId id="262" r:id="rId9"/>
    <p:sldId id="266" r:id="rId10"/>
    <p:sldId id="263" r:id="rId11"/>
    <p:sldId id="264" r:id="rId12"/>
    <p:sldId id="267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2D69"/>
    <a:srgbClr val="99003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72" d="100"/>
          <a:sy n="72" d="100"/>
        </p:scale>
        <p:origin x="135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285860"/>
            <a:ext cx="7772400" cy="1470025"/>
          </a:xfrm>
        </p:spPr>
        <p:txBody>
          <a:bodyPr/>
          <a:lstStyle>
            <a:lvl1pPr>
              <a:defRPr>
                <a:solidFill>
                  <a:srgbClr val="EF2D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285749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72B15-2D75-483F-A48E-FD5C223FF891}" type="datetimeFigureOut">
              <a:rPr lang="ru-RU" smtClean="0"/>
              <a:pPr/>
              <a:t>23.02.2018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EC6F3-0896-48AB-9AB0-B88176F73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72B15-2D75-483F-A48E-FD5C223FF891}" type="datetimeFigureOut">
              <a:rPr lang="ru-RU" smtClean="0"/>
              <a:pPr/>
              <a:t>23.02.2018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EC6F3-0896-48AB-9AB0-B88176F73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72B15-2D75-483F-A48E-FD5C223FF891}" type="datetimeFigureOut">
              <a:rPr lang="ru-RU" smtClean="0"/>
              <a:pPr/>
              <a:t>23.02.2018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EC6F3-0896-48AB-9AB0-B88176F73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72B15-2D75-483F-A48E-FD5C223FF891}" type="datetimeFigureOut">
              <a:rPr lang="ru-RU" smtClean="0"/>
              <a:pPr/>
              <a:t>23.02.2018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EC6F3-0896-48AB-9AB0-B88176F73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72B15-2D75-483F-A48E-FD5C223FF891}" type="datetimeFigureOut">
              <a:rPr lang="ru-RU" smtClean="0"/>
              <a:pPr/>
              <a:t>23.02.2018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EC6F3-0896-48AB-9AB0-B88176F73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72B15-2D75-483F-A48E-FD5C223FF891}" type="datetimeFigureOut">
              <a:rPr lang="ru-RU" smtClean="0"/>
              <a:pPr/>
              <a:t>23.02.2018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EC6F3-0896-48AB-9AB0-B88176F73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72B15-2D75-483F-A48E-FD5C223FF891}" type="datetimeFigureOut">
              <a:rPr lang="ru-RU" smtClean="0"/>
              <a:pPr/>
              <a:t>23.02.2018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EC6F3-0896-48AB-9AB0-B88176F73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72B15-2D75-483F-A48E-FD5C223FF891}" type="datetimeFigureOut">
              <a:rPr lang="ru-RU" smtClean="0"/>
              <a:pPr/>
              <a:t>23.02.2018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EC6F3-0896-48AB-9AB0-B88176F73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72B15-2D75-483F-A48E-FD5C223FF891}" type="datetimeFigureOut">
              <a:rPr lang="ru-RU" smtClean="0"/>
              <a:pPr/>
              <a:t>23.02.2018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EC6F3-0896-48AB-9AB0-B88176F73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000" u="sng" kern="1200">
          <a:solidFill>
            <a:srgbClr val="EF2D69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Segoe Print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2">
              <a:lumMod val="20000"/>
              <a:lumOff val="80000"/>
            </a:schemeClr>
          </a:solidFill>
          <a:latin typeface="Segoe UI" pitchFamily="34" charset="0"/>
          <a:ea typeface="+mn-ea"/>
          <a:cs typeface="Segoe UI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2">
              <a:lumMod val="20000"/>
              <a:lumOff val="80000"/>
            </a:schemeClr>
          </a:solidFill>
          <a:latin typeface="Segoe UI" pitchFamily="34" charset="0"/>
          <a:ea typeface="+mn-ea"/>
          <a:cs typeface="Segoe UI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2">
              <a:lumMod val="20000"/>
              <a:lumOff val="80000"/>
            </a:schemeClr>
          </a:solidFill>
          <a:latin typeface="Segoe UI" pitchFamily="34" charset="0"/>
          <a:ea typeface="+mn-ea"/>
          <a:cs typeface="Segoe UI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2">
              <a:lumMod val="20000"/>
              <a:lumOff val="80000"/>
            </a:schemeClr>
          </a:solidFill>
          <a:latin typeface="Segoe UI" pitchFamily="34" charset="0"/>
          <a:ea typeface="+mn-ea"/>
          <a:cs typeface="Segoe UI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2">
              <a:lumMod val="20000"/>
              <a:lumOff val="80000"/>
            </a:schemeClr>
          </a:solidFill>
          <a:latin typeface="Segoe UI" pitchFamily="34" charset="0"/>
          <a:ea typeface="+mn-ea"/>
          <a:cs typeface="Segoe U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620688"/>
            <a:ext cx="8033546" cy="2135198"/>
          </a:xfrm>
        </p:spPr>
        <p:txBody>
          <a:bodyPr>
            <a:normAutofit fontScale="90000"/>
          </a:bodyPr>
          <a:lstStyle/>
          <a:p>
            <a:r>
              <a:rPr lang="ru-RU" u="none" dirty="0"/>
              <a:t>Подарок маме своими руками: поделки цветы из ватных дисков и бумажных салфеток.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9672" y="2420888"/>
            <a:ext cx="7056784" cy="2016224"/>
          </a:xfrm>
        </p:spPr>
        <p:txBody>
          <a:bodyPr>
            <a:normAutofit/>
          </a:bodyPr>
          <a:lstStyle/>
          <a:p>
            <a:r>
              <a:rPr lang="ru-RU" dirty="0"/>
              <a:t>                                 </a:t>
            </a:r>
            <a:r>
              <a:rPr lang="ru-RU" sz="2800" i="1" dirty="0"/>
              <a:t>Воспитатели:</a:t>
            </a:r>
          </a:p>
          <a:p>
            <a:r>
              <a:rPr lang="ru-RU" sz="2800" i="1" dirty="0"/>
              <a:t>                                   Горохова А.В.</a:t>
            </a:r>
          </a:p>
          <a:p>
            <a:r>
              <a:rPr lang="ru-RU" sz="2800" i="1" dirty="0"/>
              <a:t>                                         </a:t>
            </a:r>
            <a:r>
              <a:rPr lang="ru-RU" sz="2800" i="1" dirty="0" err="1"/>
              <a:t>Мустафаева</a:t>
            </a:r>
            <a:r>
              <a:rPr lang="ru-RU" sz="2800" i="1" dirty="0"/>
              <a:t> Э.Э.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E2BA17-EA14-491F-B0BE-8C62C102F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C12DB89C-A697-4F4B-8879-D0D47F1EE2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78" y="548680"/>
            <a:ext cx="2919142" cy="2262981"/>
          </a:xfr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C138740-5E9B-4730-8BD0-0BBA6813EDC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930643"/>
            <a:ext cx="2733750" cy="2525301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C44DCC03-1E2A-4B82-885A-B2C15D7825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465" y="402056"/>
            <a:ext cx="4041335" cy="3026944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3A6D374E-2688-4A3B-83C2-F62726D9119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707" y="3527058"/>
            <a:ext cx="3975285" cy="2979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460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D5184B-6A7E-4D3D-8997-F7D9142DC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9A626F8-B9DA-492D-A994-24FF987B7F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2609"/>
            <a:ext cx="2487612" cy="331945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E93FFE0-6293-45FF-BF22-CFFD22B0AB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532098"/>
            <a:ext cx="1787923" cy="2387897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8F83F65-BC49-4B67-97E1-20622D0712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1672" y="285517"/>
            <a:ext cx="2619242" cy="3403861"/>
          </a:xfrm>
          <a:prstGeom prst="rect">
            <a:avLst/>
          </a:prstGeom>
        </p:spPr>
      </p:pic>
      <p:pic>
        <p:nvPicPr>
          <p:cNvPr id="18" name="Объект 17">
            <a:extLst>
              <a:ext uri="{FF2B5EF4-FFF2-40B4-BE49-F238E27FC236}">
                <a16:creationId xmlns:a16="http://schemas.microsoft.com/office/drawing/2014/main" id="{C9FAE880-1F45-4FCD-A2F4-B05E17ECA2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538" y="3938006"/>
            <a:ext cx="3506172" cy="2629629"/>
          </a:xfr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F83996E6-E46C-45D0-8453-CC7D5A30C37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52" y="3689378"/>
            <a:ext cx="3156973" cy="3008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065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6FC7CF-058E-4B01-8547-4E6A1CF6A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none" dirty="0"/>
              <a:t>Цветы из бумажных салфеток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947E7764-9D01-4B3D-97E1-20BFAD5E10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83" y="1772816"/>
            <a:ext cx="7826133" cy="4248472"/>
          </a:xfrm>
        </p:spPr>
      </p:pic>
    </p:spTree>
    <p:extLst>
      <p:ext uri="{BB962C8B-B14F-4D97-AF65-F5344CB8AC3E}">
        <p14:creationId xmlns:p14="http://schemas.microsoft.com/office/powerpoint/2010/main" val="292810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B8BF3D-4FFF-4995-8A10-76F30B775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003D40D-062F-42EB-A9D3-E96D128331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548542" y="1442347"/>
            <a:ext cx="6220488" cy="4105522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1B23447-F305-4E4F-8FBD-7804376486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941630" y="1988840"/>
            <a:ext cx="6418748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91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FEF5CD-44A6-436C-8EF8-DDB2E7F2E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9CAA056-B462-429D-9E0F-5F64917364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97842"/>
            <a:ext cx="6336704" cy="6336704"/>
          </a:xfrm>
        </p:spPr>
      </p:pic>
    </p:spTree>
    <p:extLst>
      <p:ext uri="{BB962C8B-B14F-4D97-AF65-F5344CB8AC3E}">
        <p14:creationId xmlns:p14="http://schemas.microsoft.com/office/powerpoint/2010/main" val="1087735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2C1C06-DB7F-4142-B905-704981E7D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FB54C49-67FD-43A5-87D9-C90D15CA0E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020" y="1268760"/>
            <a:ext cx="7719585" cy="4332618"/>
          </a:xfrm>
        </p:spPr>
      </p:pic>
    </p:spTree>
    <p:extLst>
      <p:ext uri="{BB962C8B-B14F-4D97-AF65-F5344CB8AC3E}">
        <p14:creationId xmlns:p14="http://schemas.microsoft.com/office/powerpoint/2010/main" val="392031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0DD02F-451F-4236-8C8A-2CE02EE57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E1239E5-E606-4345-86EB-D7AF82DBE9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04" y="476672"/>
            <a:ext cx="7128792" cy="5682666"/>
          </a:xfrm>
        </p:spPr>
      </p:pic>
    </p:spTree>
    <p:extLst>
      <p:ext uri="{BB962C8B-B14F-4D97-AF65-F5344CB8AC3E}">
        <p14:creationId xmlns:p14="http://schemas.microsoft.com/office/powerpoint/2010/main" val="26017376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E2B765-C49B-4CDB-8791-09F7128E9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86610"/>
          </a:xfrm>
        </p:spPr>
        <p:txBody>
          <a:bodyPr>
            <a:normAutofit/>
          </a:bodyPr>
          <a:lstStyle/>
          <a:p>
            <a:r>
              <a:rPr lang="ru-RU" sz="6000" u="none" dirty="0"/>
              <a:t>Спасибо</a:t>
            </a:r>
            <a:br>
              <a:rPr lang="ru-RU" sz="6000" u="none" dirty="0"/>
            </a:br>
            <a:r>
              <a:rPr lang="ru-RU" sz="6000" u="none" dirty="0"/>
              <a:t>за </a:t>
            </a:r>
            <a:br>
              <a:rPr lang="ru-RU" sz="6000" u="none" dirty="0"/>
            </a:br>
            <a:r>
              <a:rPr lang="ru-RU" sz="6000" u="none" dirty="0"/>
              <a:t>внимание!</a:t>
            </a:r>
            <a:br>
              <a:rPr lang="ru-RU" sz="6000" u="none" dirty="0"/>
            </a:br>
            <a:br>
              <a:rPr lang="ru-RU" sz="6000" u="none" dirty="0"/>
            </a:br>
            <a:endParaRPr lang="ru-RU" sz="6000" u="none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B9428D7-EA5A-4EB7-8149-B98000B15F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119" y="3717032"/>
            <a:ext cx="3429761" cy="2572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887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Если вы думаете, что ватные диски и ватные палочки, салфетки  можно использовать только, как средство личной гигиены, то вы глубоко заблуждаетесь. Эти материалы можно с успехом превратить в декоративные поделки .</a:t>
            </a:r>
          </a:p>
          <a:p>
            <a:endParaRPr lang="ru-RU" dirty="0"/>
          </a:p>
          <a:p>
            <a:r>
              <a:rPr lang="ru-RU" dirty="0"/>
              <a:t>Казалось бы, такие привычные нам вещи - ватные диски и ватные  палочки, бумажные салфетки могут предстать перед нами в новом аспекте. Если вы решите попробовать свои силы в этом творчестве, то вам необходимы будут интересные идеи. С ними мы и хотим с вами поделиться.</a:t>
            </a:r>
          </a:p>
          <a:p>
            <a:r>
              <a:rPr lang="ru-RU" dirty="0"/>
              <a:t>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6B2380C-B1FF-4890-A025-202F6EEBBD4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5249788"/>
            <a:ext cx="2144283" cy="16082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5E05C6-6288-41F8-B2F9-EF6E416A21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B9C0DAA-7896-469D-B659-E42F048E8C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Изготовление поделок – отличная возможность для развития детей. Одновременно тренируется мелкая моторика пальцев, развивается внимание к деталям, тренируется воображение и вырабатывается правильное восприятие цвета и художественный вкус. Изготовленные из подручных материалов цветы становятся великолепными подарками на все праздники. В преддверии грядущего дня, 8 МАРТА, мы предлагаем мастер-класс по изготовлению поделок из ватных дисков..</a:t>
            </a:r>
          </a:p>
        </p:txBody>
      </p:sp>
    </p:spTree>
    <p:extLst>
      <p:ext uri="{BB962C8B-B14F-4D97-AF65-F5344CB8AC3E}">
        <p14:creationId xmlns:p14="http://schemas.microsoft.com/office/powerpoint/2010/main" val="121583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9DA3EB-1CBF-4D15-A476-F1942BC37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u="none" dirty="0"/>
              <a:t>Ромашки из ватных дисков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D7E1573-909B-428D-97EA-02691457CD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014" y="1600200"/>
            <a:ext cx="5953972" cy="4525963"/>
          </a:xfrm>
        </p:spPr>
      </p:pic>
    </p:spTree>
    <p:extLst>
      <p:ext uri="{BB962C8B-B14F-4D97-AF65-F5344CB8AC3E}">
        <p14:creationId xmlns:p14="http://schemas.microsoft.com/office/powerpoint/2010/main" val="2023495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C22860-4DFA-4AE7-AC1B-343878F2F1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u="none" dirty="0"/>
              <a:t>Это делается несколькими способами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7CD3C36-061C-4879-B17C-F1C4987FD9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Способ 1:</a:t>
            </a:r>
          </a:p>
          <a:p>
            <a:endParaRPr lang="ru-RU" dirty="0"/>
          </a:p>
          <a:p>
            <a:r>
              <a:rPr lang="ru-RU" dirty="0"/>
              <a:t>Возьмите один ватный диск</a:t>
            </a:r>
          </a:p>
          <a:p>
            <a:r>
              <a:rPr lang="ru-RU" dirty="0"/>
              <a:t>Ножницами разрежьте лепестки, но не до конца</a:t>
            </a:r>
          </a:p>
          <a:p>
            <a:r>
              <a:rPr lang="ru-RU" dirty="0"/>
              <a:t>Из желтой бумаги сделайте круглую сердцевину</a:t>
            </a:r>
          </a:p>
          <a:p>
            <a:endParaRPr lang="ru-RU" dirty="0"/>
          </a:p>
          <a:p>
            <a:r>
              <a:rPr lang="ru-RU" dirty="0"/>
              <a:t>Способ 2:</a:t>
            </a:r>
          </a:p>
          <a:p>
            <a:endParaRPr lang="ru-RU" dirty="0"/>
          </a:p>
          <a:p>
            <a:r>
              <a:rPr lang="ru-RU" dirty="0"/>
              <a:t>На держатель для воздушного шарика приклейте ватные диски, в расчете один диск равен одному лепестку</a:t>
            </a:r>
          </a:p>
          <a:p>
            <a:r>
              <a:rPr lang="ru-RU" dirty="0"/>
              <a:t>Приклейте посредине пуговицу, обтянутую желтой бумагой. Или можно сделать желтый круг из бумаги</a:t>
            </a:r>
          </a:p>
          <a:p>
            <a:endParaRPr lang="ru-RU" dirty="0"/>
          </a:p>
          <a:p>
            <a:r>
              <a:rPr lang="ru-RU" dirty="0"/>
              <a:t>Способ 3:</a:t>
            </a:r>
          </a:p>
          <a:p>
            <a:endParaRPr lang="ru-RU" dirty="0"/>
          </a:p>
          <a:p>
            <a:r>
              <a:rPr lang="ru-RU" dirty="0"/>
              <a:t>Лепесток приобретает форму путем подгиба краев</a:t>
            </a:r>
          </a:p>
          <a:p>
            <a:r>
              <a:rPr lang="ru-RU" dirty="0"/>
              <a:t>Сердцевину можно вырезать из желтого фетра</a:t>
            </a:r>
          </a:p>
        </p:txBody>
      </p:sp>
    </p:spTree>
    <p:extLst>
      <p:ext uri="{BB962C8B-B14F-4D97-AF65-F5344CB8AC3E}">
        <p14:creationId xmlns:p14="http://schemas.microsoft.com/office/powerpoint/2010/main" val="1375575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7B0DF3-6980-4202-9F48-32B7295BD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u="none" dirty="0"/>
              <a:t>Калла — красивый нежный цветок белого цвета с желтой сердцевиной. Сделать его из ватных дисков проще простого.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15BD153-5AEA-4AE3-A0F6-4A0513E86A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3529" y="2132856"/>
            <a:ext cx="4324646" cy="3096344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59068C6-A34C-4086-9C2F-ADD57983B0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556792"/>
            <a:ext cx="3712792" cy="4709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06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A4ACAC-B735-46AA-B7C9-03A01D98F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u="none" dirty="0"/>
              <a:t>Поделка — каллы из ватных дисков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BB99497-A99A-4F39-BA2F-65230C8B9F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47500" lnSpcReduction="20000"/>
          </a:bodyPr>
          <a:lstStyle/>
          <a:p>
            <a:r>
              <a:rPr lang="ru-RU" dirty="0"/>
              <a:t>Для этого понадобятся:</a:t>
            </a:r>
          </a:p>
          <a:p>
            <a:endParaRPr lang="ru-RU" dirty="0"/>
          </a:p>
          <a:p>
            <a:r>
              <a:rPr lang="ru-RU" dirty="0"/>
              <a:t>Ватные диски</a:t>
            </a:r>
          </a:p>
          <a:p>
            <a:r>
              <a:rPr lang="ru-RU" dirty="0"/>
              <a:t>Ватные палочки</a:t>
            </a:r>
          </a:p>
          <a:p>
            <a:r>
              <a:rPr lang="ru-RU" dirty="0"/>
              <a:t>Клей</a:t>
            </a:r>
          </a:p>
          <a:p>
            <a:r>
              <a:rPr lang="ru-RU" dirty="0"/>
              <a:t>Соломинка для коктейля</a:t>
            </a:r>
          </a:p>
          <a:p>
            <a:r>
              <a:rPr lang="ru-RU" dirty="0"/>
              <a:t>Гофрированная бумага зеленого цвета</a:t>
            </a:r>
          </a:p>
          <a:p>
            <a:r>
              <a:rPr lang="ru-RU" dirty="0"/>
              <a:t>Способ изготовления:</a:t>
            </a:r>
          </a:p>
          <a:p>
            <a:endParaRPr lang="ru-RU" dirty="0"/>
          </a:p>
          <a:p>
            <a:r>
              <a:rPr lang="ru-RU" dirty="0"/>
              <a:t>Ватную палочку разрежьте пополам. Нам понадобится только одна ее часть с ватной головкой</a:t>
            </a:r>
          </a:p>
          <a:p>
            <a:r>
              <a:rPr lang="ru-RU" dirty="0"/>
              <a:t>Окрасьте ватную палочку в желтый цвет</a:t>
            </a:r>
          </a:p>
          <a:p>
            <a:r>
              <a:rPr lang="ru-RU" dirty="0"/>
              <a:t>Окрашенную сухую ватную палочку вставьте в соломинку для коктейля</a:t>
            </a:r>
          </a:p>
          <a:p>
            <a:r>
              <a:rPr lang="ru-RU" dirty="0"/>
              <a:t>Оберните соломинку гофрированной бумагой</a:t>
            </a:r>
          </a:p>
          <a:p>
            <a:r>
              <a:rPr lang="ru-RU" dirty="0"/>
              <a:t>Теперь возьмите один ватный диск и сформируйте из него цветок, края склейте</a:t>
            </a:r>
          </a:p>
          <a:p>
            <a:r>
              <a:rPr lang="ru-RU" dirty="0"/>
              <a:t>Зафиксируйте лепесток клеем на соломинке, чтобы цветок не рассыпался</a:t>
            </a:r>
          </a:p>
          <a:p>
            <a:r>
              <a:rPr lang="ru-RU" dirty="0"/>
              <a:t>Можно добавить на стебель листья из бумаги</a:t>
            </a:r>
          </a:p>
        </p:txBody>
      </p:sp>
    </p:spTree>
    <p:extLst>
      <p:ext uri="{BB962C8B-B14F-4D97-AF65-F5344CB8AC3E}">
        <p14:creationId xmlns:p14="http://schemas.microsoft.com/office/powerpoint/2010/main" val="3691708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BA95D1-C798-48A4-9C29-CD6095AD7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376" y="230620"/>
            <a:ext cx="8229600" cy="1143000"/>
          </a:xfrm>
        </p:spPr>
        <p:txBody>
          <a:bodyPr>
            <a:normAutofit fontScale="90000"/>
          </a:bodyPr>
          <a:lstStyle/>
          <a:p>
            <a:br>
              <a:rPr lang="ru-RU" sz="3100" u="none" dirty="0"/>
            </a:br>
            <a:r>
              <a:rPr lang="ru-RU" sz="3100" u="none" dirty="0"/>
              <a:t>Как сделать цветок из ватных дисков</a:t>
            </a:r>
            <a:br>
              <a:rPr lang="ru-RU" sz="3100" u="none" dirty="0"/>
            </a:br>
            <a:br>
              <a:rPr lang="ru-RU" sz="3100" u="none" dirty="0"/>
            </a:br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AA255C24-4446-4559-8A12-2E45746AD2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23157" y="3984036"/>
            <a:ext cx="2857500" cy="206692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DAF6AD6-63C0-494D-83B6-1C0749E290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884" y="1571799"/>
            <a:ext cx="2820485" cy="204015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FBCF6F2-2043-4095-B967-ECC976F5C9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7239" y="1583564"/>
            <a:ext cx="2820485" cy="204015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FA4603E-9651-4159-982B-C24CAEEF2E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6633" y="1635798"/>
            <a:ext cx="2857500" cy="206692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831E3F7-248F-4F1A-AC1D-A72AAFDA1D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8376" y="3964902"/>
            <a:ext cx="2857500" cy="206692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3FD9D8A-77A8-4894-B499-735C190513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58731" y="3984036"/>
            <a:ext cx="2857500" cy="206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752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75D9D9-71A4-4E30-98AD-8AA5B528E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none" dirty="0"/>
              <a:t>Роза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FA65AC2-27E3-47C0-B576-13619F1779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Возьмите одну шпажку, обильно смажьте ее клеем и положите на ватный диск.</a:t>
            </a:r>
          </a:p>
          <a:p>
            <a:r>
              <a:rPr lang="ru-RU" dirty="0"/>
              <a:t>поделки из ватных дисков и палочек </a:t>
            </a:r>
          </a:p>
          <a:p>
            <a:r>
              <a:rPr lang="ru-RU" dirty="0"/>
              <a:t>Оберните вату вокруг палочки и сильно прижмите. Дождитесь, пока клей схватится.</a:t>
            </a:r>
          </a:p>
          <a:p>
            <a:r>
              <a:rPr lang="ru-RU" dirty="0"/>
              <a:t>поделки из ватных дисков и палочек </a:t>
            </a:r>
          </a:p>
          <a:p>
            <a:r>
              <a:rPr lang="ru-RU" dirty="0"/>
              <a:t>Таким же образом к этой заготовке приклейте еще один ватный диск.</a:t>
            </a:r>
          </a:p>
          <a:p>
            <a:r>
              <a:rPr lang="ru-RU" dirty="0"/>
              <a:t>поделки из ватных дисков и палочек </a:t>
            </a:r>
          </a:p>
          <a:p>
            <a:r>
              <a:rPr lang="ru-RU" dirty="0"/>
              <a:t>Повторите последовательность действий 7-8 раз.</a:t>
            </a:r>
          </a:p>
          <a:p>
            <a:r>
              <a:rPr lang="ru-RU" dirty="0"/>
              <a:t>поделки из ватных дисков и палочек </a:t>
            </a:r>
          </a:p>
          <a:p>
            <a:r>
              <a:rPr lang="ru-RU" dirty="0"/>
              <a:t>Из зеленой </a:t>
            </a:r>
            <a:r>
              <a:rPr lang="ru-RU" dirty="0" err="1"/>
              <a:t>крепированной</a:t>
            </a:r>
            <a:r>
              <a:rPr lang="ru-RU" dirty="0"/>
              <a:t> бумаги вырежьте фигуру, как показано на рисунке.</a:t>
            </a:r>
          </a:p>
          <a:p>
            <a:r>
              <a:rPr lang="ru-RU" dirty="0"/>
              <a:t>поделки из ватных дисков и палочек </a:t>
            </a:r>
          </a:p>
          <a:p>
            <a:r>
              <a:rPr lang="ru-RU" dirty="0"/>
              <a:t>Оберните ее вокруг готового бутона, придайте необходимую форму и приклейте. Сделайте стебель и листик. Ваш подарок готов!</a:t>
            </a:r>
          </a:p>
        </p:txBody>
      </p:sp>
    </p:spTree>
    <p:extLst>
      <p:ext uri="{BB962C8B-B14F-4D97-AF65-F5344CB8AC3E}">
        <p14:creationId xmlns:p14="http://schemas.microsoft.com/office/powerpoint/2010/main" val="3398287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MS_RU_RU_7_8March_RoseOnBrawn_2007v_Russi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619B6DB-E2EA-46A4-8DB3-CADE8DFDA72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с розой (темный фон)</Template>
  <TotalTime>127</TotalTime>
  <Words>477</Words>
  <Application>Microsoft Office PowerPoint</Application>
  <PresentationFormat>Экран (4:3)</PresentationFormat>
  <Paragraphs>59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Segoe Print</vt:lpstr>
      <vt:lpstr>Segoe UI</vt:lpstr>
      <vt:lpstr>MS_RU_RU_7_8March_RoseOnBrawn_2007v_Russia</vt:lpstr>
      <vt:lpstr>Подарок маме своими руками: поделки цветы из ватных дисков и бумажных салфеток.</vt:lpstr>
      <vt:lpstr>Презентация PowerPoint</vt:lpstr>
      <vt:lpstr>Презентация PowerPoint</vt:lpstr>
      <vt:lpstr>Ромашки из ватных дисков</vt:lpstr>
      <vt:lpstr>Это делается несколькими способами</vt:lpstr>
      <vt:lpstr>Калла — красивый нежный цветок белого цвета с желтой сердцевиной. Сделать его из ватных дисков проще простого.</vt:lpstr>
      <vt:lpstr>Поделка — каллы из ватных дисков</vt:lpstr>
      <vt:lpstr> Как сделать цветок из ватных дисков  </vt:lpstr>
      <vt:lpstr>Роза</vt:lpstr>
      <vt:lpstr>Презентация PowerPoint</vt:lpstr>
      <vt:lpstr>Презентация PowerPoint</vt:lpstr>
      <vt:lpstr>Цветы из бумажных салфеток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 внимание!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subject>Шаблон оформления</dc:subject>
  <dc:creator>HP</dc:creator>
  <cp:keywords/>
  <dc:description>Шаблон оформления</dc:description>
  <cp:lastModifiedBy>HP</cp:lastModifiedBy>
  <cp:revision>11</cp:revision>
  <dcterms:created xsi:type="dcterms:W3CDTF">2018-02-23T15:09:26Z</dcterms:created>
  <dcterms:modified xsi:type="dcterms:W3CDTF">2018-02-23T17:24:02Z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TC103899629990</vt:lpwstr>
  </property>
</Properties>
</file>