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5" r:id="rId3"/>
    <p:sldId id="258" r:id="rId4"/>
    <p:sldId id="264" r:id="rId5"/>
    <p:sldId id="265" r:id="rId6"/>
    <p:sldId id="259" r:id="rId7"/>
    <p:sldId id="266" r:id="rId8"/>
    <p:sldId id="268" r:id="rId9"/>
    <p:sldId id="269" r:id="rId10"/>
    <p:sldId id="270" r:id="rId11"/>
    <p:sldId id="271" r:id="rId12"/>
    <p:sldId id="272" r:id="rId13"/>
    <p:sldId id="273" r:id="rId14"/>
    <p:sldId id="267" r:id="rId15"/>
    <p:sldId id="276" r:id="rId16"/>
    <p:sldId id="274" r:id="rId17"/>
    <p:sldId id="26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82F"/>
    <a:srgbClr val="041A17"/>
    <a:srgbClr val="1E057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394" autoAdjust="0"/>
  </p:normalViewPr>
  <p:slideViewPr>
    <p:cSldViewPr>
      <p:cViewPr>
        <p:scale>
          <a:sx n="95" d="100"/>
          <a:sy n="95" d="100"/>
        </p:scale>
        <p:origin x="-2094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6B99-AD84-4082-8A71-04E672722213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2A0A-61F4-4FD3-BEF2-A18AAF3D1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6B99-AD84-4082-8A71-04E672722213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2A0A-61F4-4FD3-BEF2-A18AAF3D1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6B99-AD84-4082-8A71-04E672722213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2A0A-61F4-4FD3-BEF2-A18AAF3D1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6B99-AD84-4082-8A71-04E672722213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2A0A-61F4-4FD3-BEF2-A18AAF3D1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6B99-AD84-4082-8A71-04E672722213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2A0A-61F4-4FD3-BEF2-A18AAF3D1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6B99-AD84-4082-8A71-04E672722213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2A0A-61F4-4FD3-BEF2-A18AAF3D1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6B99-AD84-4082-8A71-04E672722213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2A0A-61F4-4FD3-BEF2-A18AAF3D1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6B99-AD84-4082-8A71-04E672722213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2A0A-61F4-4FD3-BEF2-A18AAF3D1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6B99-AD84-4082-8A71-04E672722213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2A0A-61F4-4FD3-BEF2-A18AAF3D1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6B99-AD84-4082-8A71-04E672722213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2A0A-61F4-4FD3-BEF2-A18AAF3D1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A6B99-AD84-4082-8A71-04E672722213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92A0A-61F4-4FD3-BEF2-A18AAF3D1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A6B99-AD84-4082-8A71-04E672722213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92A0A-61F4-4FD3-BEF2-A18AAF3D14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28933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990000"/>
                </a:solidFill>
              </a:rPr>
              <a:t> </a:t>
            </a:r>
          </a:p>
          <a:p>
            <a:pPr algn="ctr"/>
            <a:endParaRPr lang="ru-RU" b="1" dirty="0" smtClean="0">
              <a:solidFill>
                <a:srgbClr val="990000"/>
              </a:solidFill>
            </a:endParaRPr>
          </a:p>
          <a:p>
            <a:pPr algn="ctr"/>
            <a:r>
              <a:rPr lang="ru-RU" b="1" dirty="0" smtClean="0">
                <a:solidFill>
                  <a:srgbClr val="990000"/>
                </a:solidFill>
              </a:rPr>
              <a:t> </a:t>
            </a:r>
            <a:endParaRPr lang="ru-RU" b="1" dirty="0">
              <a:solidFill>
                <a:srgbClr val="99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4929198"/>
            <a:ext cx="6858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«СОШ с углублённым изучением отдельных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предметов №28» г.Курска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 Харламова Л.Н.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мая 2015года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642918"/>
            <a:ext cx="9001155" cy="258532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isometricOffAxis2Left"/>
            <a:lightRig rig="balanced" dir="t">
              <a:rot lat="0" lon="0" rev="8700000"/>
            </a:lightRig>
          </a:scene3d>
          <a:sp3d>
            <a:bevelT w="190500" h="38100" prst="angle"/>
          </a:sp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русского языка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1 классе  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«Буквосочетания ЖИ – ШИ»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928802"/>
            <a:ext cx="5715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МАШИНА</a:t>
            </a:r>
            <a:endParaRPr lang="ru-RU" sz="7200" b="1" dirty="0">
              <a:solidFill>
                <a:srgbClr val="00206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2857488" y="2500306"/>
            <a:ext cx="128588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213619" y="2500703"/>
            <a:ext cx="1287472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464843" y="1821645"/>
            <a:ext cx="428628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000364" y="2928934"/>
            <a:ext cx="357190" cy="79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>
            <a:off x="4429124" y="2928934"/>
            <a:ext cx="357190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572132" y="2928934"/>
            <a:ext cx="357190" cy="79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00042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У   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1500166" y="571480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Ми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93036" y="1157586"/>
            <a:ext cx="3417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5400" dirty="0" smtClean="0">
                <a:solidFill>
                  <a:prstClr val="black"/>
                </a:solidFill>
              </a:rPr>
              <a:t> </a:t>
            </a:r>
            <a:endParaRPr lang="ru-RU" sz="54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571480"/>
            <a:ext cx="12790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ши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4143372" y="571480"/>
            <a:ext cx="9845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ма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4929190" y="571480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ши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5786446" y="571480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на,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714348" y="2357430"/>
            <a:ext cx="4988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у</a:t>
            </a:r>
            <a:endParaRPr lang="ru-RU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1785918" y="2357430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ма</a:t>
            </a:r>
            <a:endParaRPr lang="ru-RU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2571736" y="2357430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ши</a:t>
            </a:r>
            <a:endParaRPr lang="ru-RU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3428992" y="2357430"/>
            <a:ext cx="10715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ны</a:t>
            </a:r>
            <a:endParaRPr lang="ru-RU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4929190" y="2357430"/>
            <a:ext cx="10715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ши</a:t>
            </a:r>
            <a:endParaRPr lang="ru-RU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5786446" y="2357430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на.</a:t>
            </a:r>
            <a:endParaRPr lang="ru-RU" sz="54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642910" y="1357298"/>
            <a:ext cx="285752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643042" y="1357298"/>
            <a:ext cx="428628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714876" y="1357298"/>
            <a:ext cx="285752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357422" y="3143248"/>
            <a:ext cx="285752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85786" y="3214686"/>
            <a:ext cx="285752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8220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8220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8220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8220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8220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8220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8220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8220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уры на о. Дениc и Сент-Анн по низким ценам. Отдых на о. Дениc и Сент-Анне 2013 и бронирование отелей на Сейшельских островах -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44" y="0"/>
            <a:ext cx="885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О</a:t>
            </a:r>
            <a:r>
              <a:rPr lang="ru-RU" sz="6000" b="1" dirty="0" smtClean="0">
                <a:solidFill>
                  <a:srgbClr val="002060"/>
                </a:solidFill>
              </a:rPr>
              <a:t>СТРОВ  ПРЕДЛОЖЕНИЙ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1285860"/>
            <a:ext cx="56436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Упр. </a:t>
            </a:r>
            <a:r>
              <a:rPr lang="ru-RU" sz="6000" smtClean="0"/>
              <a:t>5,    </a:t>
            </a:r>
            <a:r>
              <a:rPr lang="ru-RU" sz="6000" dirty="0" smtClean="0"/>
              <a:t>стр.117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06" y="0"/>
            <a:ext cx="55721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По полям бегут ручьи,</a:t>
            </a:r>
          </a:p>
          <a:p>
            <a:r>
              <a:rPr lang="ru-RU" sz="4000" b="1" dirty="0" smtClean="0"/>
              <a:t>На дорогах  лужи.</a:t>
            </a:r>
          </a:p>
          <a:p>
            <a:r>
              <a:rPr lang="ru-RU" sz="4000" b="1" dirty="0" smtClean="0"/>
              <a:t>Скоро выйдут муравьи</a:t>
            </a:r>
          </a:p>
          <a:p>
            <a:r>
              <a:rPr lang="ru-RU" sz="4000" b="1" dirty="0" smtClean="0"/>
              <a:t>После зимней стужи.</a:t>
            </a:r>
          </a:p>
          <a:p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3143248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Самуил  Яковлевич  Маршак</a:t>
            </a:r>
            <a:endParaRPr lang="ru-RU" sz="3200" b="1" dirty="0"/>
          </a:p>
        </p:txBody>
      </p:sp>
      <p:pic>
        <p:nvPicPr>
          <p:cNvPr id="4" name="Рисунок 3" descr="Маршак - Сочинения для школьников."/>
          <p:cNvPicPr/>
          <p:nvPr/>
        </p:nvPicPr>
        <p:blipFill>
          <a:blip r:embed="rId2"/>
          <a:srcRect l="6852" t="838" r="10350" b="4318"/>
          <a:stretch>
            <a:fillRect/>
          </a:stretch>
        </p:blipFill>
        <p:spPr bwMode="auto">
          <a:xfrm>
            <a:off x="5715008" y="1571612"/>
            <a:ext cx="3428992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D картинка Остров Los Castilos, обои на рабочий стол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500042"/>
            <a:ext cx="8572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Остров   словосочетаний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714356"/>
            <a:ext cx="257176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х</a:t>
            </a:r>
            <a:r>
              <a:rPr lang="ru-RU" sz="4400" b="1" dirty="0" smtClean="0"/>
              <a:t>олодная</a:t>
            </a:r>
          </a:p>
          <a:p>
            <a:r>
              <a:rPr lang="ru-RU" sz="4400" b="1" dirty="0" smtClean="0"/>
              <a:t>т</a:t>
            </a:r>
            <a:r>
              <a:rPr lang="ru-RU" sz="4400" b="1" dirty="0" smtClean="0"/>
              <a:t>угая</a:t>
            </a:r>
          </a:p>
          <a:p>
            <a:r>
              <a:rPr lang="ru-RU" sz="4400" b="1" dirty="0" smtClean="0"/>
              <a:t>е</a:t>
            </a:r>
            <a:r>
              <a:rPr lang="ru-RU" sz="4400" b="1" dirty="0" smtClean="0"/>
              <a:t>ловые</a:t>
            </a:r>
          </a:p>
          <a:p>
            <a:r>
              <a:rPr lang="ru-RU" sz="4400" b="1" dirty="0" smtClean="0"/>
              <a:t>г</a:t>
            </a:r>
            <a:r>
              <a:rPr lang="ru-RU" sz="4400" b="1" dirty="0" smtClean="0"/>
              <a:t>рузовая</a:t>
            </a:r>
            <a:endParaRPr lang="ru-RU" sz="44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000496" y="714356"/>
            <a:ext cx="328614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/>
              <a:t>маш</a:t>
            </a:r>
            <a:r>
              <a:rPr lang="ru-RU" sz="4400" b="1" dirty="0" smtClean="0"/>
              <a:t>…на</a:t>
            </a:r>
          </a:p>
          <a:p>
            <a:r>
              <a:rPr lang="ru-RU" sz="4400" b="1" dirty="0" err="1" smtClean="0"/>
              <a:t>снеж</a:t>
            </a:r>
            <a:r>
              <a:rPr lang="ru-RU" sz="4400" b="1" dirty="0" smtClean="0"/>
              <a:t>…</a:t>
            </a:r>
            <a:r>
              <a:rPr lang="ru-RU" sz="4400" b="1" dirty="0" err="1" smtClean="0"/>
              <a:t>нка</a:t>
            </a:r>
            <a:endParaRPr lang="ru-RU" sz="4400" b="1" dirty="0" smtClean="0"/>
          </a:p>
          <a:p>
            <a:r>
              <a:rPr lang="ru-RU" sz="4400" b="1" dirty="0" err="1" smtClean="0"/>
              <a:t>пруж</a:t>
            </a:r>
            <a:r>
              <a:rPr lang="ru-RU" sz="4400" b="1" dirty="0" smtClean="0"/>
              <a:t>…на</a:t>
            </a:r>
          </a:p>
          <a:p>
            <a:r>
              <a:rPr lang="ru-RU" sz="4400" b="1" dirty="0" smtClean="0"/>
              <a:t>ш</a:t>
            </a:r>
            <a:r>
              <a:rPr lang="ru-RU" sz="4400" b="1" dirty="0" smtClean="0"/>
              <a:t>…</a:t>
            </a:r>
            <a:r>
              <a:rPr lang="ru-RU" sz="4400" b="1" dirty="0" err="1" smtClean="0"/>
              <a:t>шки</a:t>
            </a:r>
            <a:endParaRPr lang="ru-RU" sz="4400" b="1" dirty="0" smtClean="0"/>
          </a:p>
          <a:p>
            <a:endParaRPr lang="ru-RU" sz="4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42852"/>
            <a:ext cx="67992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57166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  Сегодня на уроке  я     научился…  .</a:t>
            </a:r>
          </a:p>
          <a:p>
            <a:pPr algn="ctr"/>
            <a:endParaRPr lang="ru-RU" sz="7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571744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   </a:t>
            </a:r>
            <a:r>
              <a:rPr lang="ru-RU" sz="6600" b="1" dirty="0" smtClean="0">
                <a:solidFill>
                  <a:srgbClr val="00682F"/>
                </a:solidFill>
              </a:rPr>
              <a:t>Мне   было …  . </a:t>
            </a:r>
          </a:p>
          <a:p>
            <a:endParaRPr lang="ru-RU" sz="6600" b="1" dirty="0" smtClean="0">
              <a:solidFill>
                <a:srgbClr val="002060"/>
              </a:solidFill>
            </a:endParaRPr>
          </a:p>
          <a:p>
            <a:r>
              <a:rPr lang="ru-RU" sz="6600" b="1" dirty="0" smtClean="0">
                <a:solidFill>
                  <a:srgbClr val="002060"/>
                </a:solidFill>
              </a:rPr>
              <a:t>Меня заинтересовало….   </a:t>
            </a:r>
          </a:p>
          <a:p>
            <a:endParaRPr lang="ru-RU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714488"/>
            <a:ext cx="81274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1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1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1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12000" b="1" dirty="0" smtClean="0">
                <a:solidFill>
                  <a:srgbClr val="1E05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1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r>
              <a:rPr lang="ru-RU" sz="1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r>
              <a:rPr lang="ru-RU" sz="1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1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OLIDAY VILLAS Аренда частной виллы, Сейшелы. Ваш собственный остров с 4-мя виллами, каждая на 4 персоны, великолепный декор, в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714356"/>
            <a:ext cx="52863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FF00"/>
                </a:solidFill>
              </a:rPr>
              <a:t>П  Ф  К  Т  С  Ш</a:t>
            </a:r>
            <a:endParaRPr lang="ru-RU" sz="66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5143512"/>
            <a:ext cx="7429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Остров   букв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годы годжи белый парус рисунок Худеем вместе!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707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28926" y="1428736"/>
            <a:ext cx="7143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Б</a:t>
            </a:r>
            <a:endParaRPr lang="ru-RU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786182" y="1428736"/>
            <a:ext cx="9286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П</a:t>
            </a:r>
            <a:endParaRPr lang="ru-RU" sz="6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57488" y="2285992"/>
            <a:ext cx="571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В</a:t>
            </a:r>
            <a:endParaRPr lang="ru-RU" sz="6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86182" y="2285992"/>
            <a:ext cx="6429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Ф</a:t>
            </a:r>
            <a:endParaRPr lang="ru-RU" sz="6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00364" y="3786190"/>
            <a:ext cx="6930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Г</a:t>
            </a:r>
            <a:endParaRPr lang="ru-RU" sz="6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86182" y="3786190"/>
            <a:ext cx="857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К</a:t>
            </a:r>
            <a:endParaRPr lang="ru-RU" sz="6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29190" y="1571612"/>
            <a:ext cx="6429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Д</a:t>
            </a:r>
            <a:endParaRPr lang="ru-RU" sz="6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8" y="1571612"/>
            <a:ext cx="785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Т</a:t>
            </a:r>
            <a:endParaRPr lang="ru-RU" sz="6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857752" y="2500306"/>
            <a:ext cx="7347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З</a:t>
            </a:r>
            <a:endParaRPr lang="ru-RU" sz="6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786314" y="3929066"/>
            <a:ext cx="785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Ж</a:t>
            </a:r>
            <a:endParaRPr lang="ru-RU" sz="6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786447" y="3929066"/>
            <a:ext cx="10715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Ш</a:t>
            </a:r>
            <a:endParaRPr lang="ru-RU" sz="6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286380" y="45005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72132" y="2500306"/>
            <a:ext cx="857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С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207E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207E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207E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207E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годы годжи белый парус рисунок Худеем вместе!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707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143240" y="3714752"/>
            <a:ext cx="12144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</a:rPr>
              <a:t>Ж</a:t>
            </a:r>
            <a:endParaRPr lang="ru-RU" sz="96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3504" y="3714752"/>
            <a:ext cx="11430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  <a:endParaRPr lang="ru-RU" sz="9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357166"/>
            <a:ext cx="111691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err="1" smtClean="0">
                <a:solidFill>
                  <a:srgbClr val="002060"/>
                </a:solidFill>
              </a:rPr>
              <a:t>ш</a:t>
            </a:r>
            <a:endParaRPr lang="ru-RU" sz="88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2066" y="2928934"/>
            <a:ext cx="9286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А 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1736" y="285728"/>
            <a:ext cx="1571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</a:rPr>
              <a:t> </a:t>
            </a:r>
            <a:r>
              <a:rPr lang="ru-RU" sz="7200" b="1" dirty="0" smtClean="0">
                <a:solidFill>
                  <a:srgbClr val="002060"/>
                </a:solidFill>
              </a:rPr>
              <a:t>Р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1670" y="571480"/>
            <a:ext cx="10017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…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9" y="1714488"/>
            <a:ext cx="10715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Ж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4942" y="4143380"/>
            <a:ext cx="714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у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1857356" y="1571612"/>
            <a:ext cx="1143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 …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3000364" y="1714488"/>
            <a:ext cx="6429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К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2928934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Ш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3108" y="2928934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…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28926" y="2928934"/>
            <a:ext cx="12858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П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1538" y="4214818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Ж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3108" y="4214818"/>
            <a:ext cx="1143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2"/>
                </a:solidFill>
              </a:rPr>
              <a:t>И</a:t>
            </a:r>
            <a:endParaRPr lang="ru-RU" sz="7200" b="1" dirty="0">
              <a:solidFill>
                <a:schemeClr val="bg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00364" y="4214818"/>
            <a:ext cx="857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Р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29190" y="500042"/>
            <a:ext cx="9220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Ы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72066" y="1571612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И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00232" y="4071942"/>
            <a:ext cx="1036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2">
                    <a:lumMod val="10000"/>
                  </a:schemeClr>
                </a:solidFill>
              </a:rPr>
              <a:t>…</a:t>
            </a:r>
            <a:endParaRPr lang="ru-RU" sz="72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017 -0.03564 L -0.33368 -0.3400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-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15 -0.02385 L -0.34566 -0.3701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35 -0.01621 L -0.32987 0.1937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5320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5320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6" grpId="0" build="allAtOnce"/>
      <p:bldP spid="16" grpId="1" build="allAtOnce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357166"/>
            <a:ext cx="51408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Тема урока 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643050"/>
            <a:ext cx="83582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«Правописание</a:t>
            </a:r>
          </a:p>
          <a:p>
            <a:pPr algn="ctr"/>
            <a:r>
              <a:rPr lang="ru-RU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буквосочетаний </a:t>
            </a:r>
          </a:p>
          <a:p>
            <a:pPr algn="ctr"/>
            <a:r>
              <a:rPr lang="ru-RU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 – ШИ»</a:t>
            </a:r>
            <a:endParaRPr lang="ru-RU" sz="8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928670"/>
            <a:ext cx="43479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Цель урока: 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928802"/>
            <a:ext cx="864399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научиться правильно</a:t>
            </a:r>
          </a:p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 писать слова</a:t>
            </a:r>
          </a:p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 с сочетаниями ЖИ – ШИ.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тегория (Без категории) в дневнике Nelsi - BabyBlog.ru - Babyblog.ru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4348" y="0"/>
            <a:ext cx="7286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Остров слов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1071546"/>
            <a:ext cx="59293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Стр.117,  упр.4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1-вариант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785794"/>
            <a:ext cx="335758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сне</a:t>
            </a:r>
            <a:r>
              <a:rPr lang="ru-RU" sz="5400" dirty="0" smtClean="0">
                <a:solidFill>
                  <a:srgbClr val="C00000"/>
                </a:solidFill>
              </a:rPr>
              <a:t>жи</a:t>
            </a:r>
            <a:r>
              <a:rPr lang="ru-RU" sz="5400" dirty="0" smtClean="0"/>
              <a:t>нка</a:t>
            </a:r>
          </a:p>
          <a:p>
            <a:pPr algn="ctr"/>
            <a:r>
              <a:rPr lang="ru-RU" sz="5400" dirty="0" smtClean="0"/>
              <a:t>пасса</a:t>
            </a:r>
            <a:r>
              <a:rPr lang="ru-RU" sz="5400" dirty="0" smtClean="0">
                <a:solidFill>
                  <a:srgbClr val="C00000"/>
                </a:solidFill>
              </a:rPr>
              <a:t>жи</a:t>
            </a:r>
            <a:r>
              <a:rPr lang="ru-RU" sz="5400" dirty="0" smtClean="0"/>
              <a:t>р</a:t>
            </a:r>
          </a:p>
          <a:p>
            <a:pPr algn="ctr"/>
            <a:r>
              <a:rPr lang="ru-RU" sz="5400" dirty="0" smtClean="0"/>
              <a:t>пру</a:t>
            </a:r>
            <a:r>
              <a:rPr lang="ru-RU" sz="5400" dirty="0" smtClean="0">
                <a:solidFill>
                  <a:srgbClr val="C00000"/>
                </a:solidFill>
              </a:rPr>
              <a:t>жи</a:t>
            </a:r>
            <a:r>
              <a:rPr lang="ru-RU" sz="5400" dirty="0" smtClean="0"/>
              <a:t>на</a:t>
            </a:r>
          </a:p>
          <a:p>
            <a:pPr algn="ctr"/>
            <a:r>
              <a:rPr lang="ru-RU" sz="5400" dirty="0" smtClean="0"/>
              <a:t>дру</a:t>
            </a:r>
            <a:r>
              <a:rPr lang="ru-RU" sz="5400" dirty="0" smtClean="0">
                <a:solidFill>
                  <a:srgbClr val="C00000"/>
                </a:solidFill>
              </a:rPr>
              <a:t>жи</a:t>
            </a:r>
            <a:r>
              <a:rPr lang="ru-RU" sz="5400" dirty="0" smtClean="0"/>
              <a:t>ть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жи</a:t>
            </a:r>
            <a:r>
              <a:rPr lang="ru-RU" sz="5400" dirty="0" smtClean="0"/>
              <a:t>тель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жи</a:t>
            </a:r>
            <a:r>
              <a:rPr lang="ru-RU" sz="5400" dirty="0" smtClean="0"/>
              <a:t>знь</a:t>
            </a:r>
          </a:p>
          <a:p>
            <a:pPr algn="ctr"/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4572000" y="0"/>
            <a:ext cx="44291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2-вариант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2066" y="857232"/>
            <a:ext cx="342902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сме</a:t>
            </a:r>
            <a:r>
              <a:rPr lang="ru-RU" sz="5400" dirty="0" smtClean="0">
                <a:solidFill>
                  <a:srgbClr val="C00000"/>
                </a:solidFill>
              </a:rPr>
              <a:t>ши</a:t>
            </a:r>
            <a:r>
              <a:rPr lang="ru-RU" sz="5400" dirty="0" smtClean="0"/>
              <a:t>нка</a:t>
            </a:r>
          </a:p>
          <a:p>
            <a:pPr algn="ctr"/>
            <a:r>
              <a:rPr lang="ru-RU" sz="5400" dirty="0" smtClean="0"/>
              <a:t>ду</a:t>
            </a:r>
            <a:r>
              <a:rPr lang="ru-RU" sz="5400" dirty="0" smtClean="0">
                <a:solidFill>
                  <a:srgbClr val="C00000"/>
                </a:solidFill>
              </a:rPr>
              <a:t>ши</a:t>
            </a:r>
            <a:r>
              <a:rPr lang="ru-RU" sz="5400" dirty="0" smtClean="0"/>
              <a:t>стый</a:t>
            </a:r>
          </a:p>
          <a:p>
            <a:pPr algn="ctr"/>
            <a:r>
              <a:rPr lang="ru-RU" sz="5400" dirty="0" smtClean="0"/>
              <a:t>пу</a:t>
            </a:r>
            <a:r>
              <a:rPr lang="ru-RU" sz="5400" dirty="0" smtClean="0">
                <a:solidFill>
                  <a:srgbClr val="C00000"/>
                </a:solidFill>
              </a:rPr>
              <a:t>ши</a:t>
            </a:r>
            <a:r>
              <a:rPr lang="ru-RU" sz="5400" dirty="0" smtClean="0"/>
              <a:t>стый</a:t>
            </a:r>
          </a:p>
          <a:p>
            <a:pPr algn="ctr"/>
            <a:r>
              <a:rPr lang="ru-RU" sz="5400" dirty="0" smtClean="0"/>
              <a:t>сме</a:t>
            </a:r>
            <a:r>
              <a:rPr lang="ru-RU" sz="5400" dirty="0" smtClean="0">
                <a:solidFill>
                  <a:srgbClr val="C00000"/>
                </a:solidFill>
              </a:rPr>
              <a:t>ши</a:t>
            </a:r>
            <a:r>
              <a:rPr lang="ru-RU" sz="5400" dirty="0" smtClean="0"/>
              <a:t>ть</a:t>
            </a:r>
          </a:p>
          <a:p>
            <a:pPr algn="ctr"/>
            <a:r>
              <a:rPr lang="ru-RU" sz="5400" dirty="0" smtClean="0"/>
              <a:t>ма</a:t>
            </a:r>
            <a:r>
              <a:rPr lang="ru-RU" sz="5400" dirty="0" smtClean="0">
                <a:solidFill>
                  <a:srgbClr val="C00000"/>
                </a:solidFill>
              </a:rPr>
              <a:t>ши</a:t>
            </a:r>
            <a:r>
              <a:rPr lang="ru-RU" sz="5400" dirty="0" smtClean="0"/>
              <a:t>на</a:t>
            </a:r>
          </a:p>
          <a:p>
            <a:pPr algn="ctr"/>
            <a:r>
              <a:rPr lang="ru-RU" sz="5400" dirty="0" smtClean="0"/>
              <a:t>кув</a:t>
            </a:r>
            <a:r>
              <a:rPr lang="ru-RU" sz="5400" dirty="0" smtClean="0">
                <a:solidFill>
                  <a:srgbClr val="C00000"/>
                </a:solidFill>
              </a:rPr>
              <a:t>ши</a:t>
            </a:r>
            <a:r>
              <a:rPr lang="ru-RU" sz="5400" dirty="0" smtClean="0"/>
              <a:t>нка</a:t>
            </a:r>
          </a:p>
          <a:p>
            <a:pPr algn="ctr"/>
            <a:r>
              <a:rPr lang="ru-RU" sz="5400" dirty="0" smtClean="0"/>
              <a:t> </a:t>
            </a:r>
            <a:endParaRPr lang="ru-RU" sz="54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285852" y="1571612"/>
            <a:ext cx="285752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000100" y="2357430"/>
            <a:ext cx="285752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428728" y="2357430"/>
            <a:ext cx="428628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928794" y="2357430"/>
            <a:ext cx="285752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143108" y="4857760"/>
            <a:ext cx="285752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072198" y="1643050"/>
            <a:ext cx="285752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286512" y="4143380"/>
            <a:ext cx="285752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072198" y="4929198"/>
            <a:ext cx="285752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616</TotalTime>
  <Words>192</Words>
  <Application>Microsoft Office PowerPoint</Application>
  <PresentationFormat>Экран (4:3)</PresentationFormat>
  <Paragraphs>106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!!!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###</dc:creator>
  <cp:lastModifiedBy>###</cp:lastModifiedBy>
  <cp:revision>58</cp:revision>
  <dcterms:created xsi:type="dcterms:W3CDTF">2015-04-26T05:27:20Z</dcterms:created>
  <dcterms:modified xsi:type="dcterms:W3CDTF">2015-05-10T17:25:37Z</dcterms:modified>
</cp:coreProperties>
</file>