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6" r:id="rId2"/>
    <p:sldId id="277" r:id="rId3"/>
    <p:sldId id="286" r:id="rId4"/>
    <p:sldId id="259" r:id="rId5"/>
    <p:sldId id="268" r:id="rId6"/>
    <p:sldId id="263" r:id="rId7"/>
    <p:sldId id="278" r:id="rId8"/>
    <p:sldId id="283" r:id="rId9"/>
    <p:sldId id="279" r:id="rId10"/>
    <p:sldId id="284" r:id="rId11"/>
    <p:sldId id="285" r:id="rId12"/>
    <p:sldId id="272" r:id="rId13"/>
    <p:sldId id="287" r:id="rId14"/>
    <p:sldId id="271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3A0000"/>
    <a:srgbClr val="990000"/>
    <a:srgbClr val="0085B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694" autoAdjust="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56692-F8A0-490D-AD53-B6ED6ADB74B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D18B5-A5BA-4864-98E7-3208FACD2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D18B5-A5BA-4864-98E7-3208FACD2E8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E8F-FC54-4FD8-8A36-1E307AE90B6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9B79-B186-4FE1-8256-A36DEF99A8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E8F-FC54-4FD8-8A36-1E307AE90B6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9B79-B186-4FE1-8256-A36DEF99A8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E8F-FC54-4FD8-8A36-1E307AE90B6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9B79-B186-4FE1-8256-A36DEF99A8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E8F-FC54-4FD8-8A36-1E307AE90B6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9B79-B186-4FE1-8256-A36DEF99A8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E8F-FC54-4FD8-8A36-1E307AE90B6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9B79-B186-4FE1-8256-A36DEF99A8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E8F-FC54-4FD8-8A36-1E307AE90B6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9B79-B186-4FE1-8256-A36DEF99A8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E8F-FC54-4FD8-8A36-1E307AE90B6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9B79-B186-4FE1-8256-A36DEF99A8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E8F-FC54-4FD8-8A36-1E307AE90B6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9B79-B186-4FE1-8256-A36DEF99A8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E8F-FC54-4FD8-8A36-1E307AE90B6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9B79-B186-4FE1-8256-A36DEF99A8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E8F-FC54-4FD8-8A36-1E307AE90B6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9B79-B186-4FE1-8256-A36DEF99A8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E8F-FC54-4FD8-8A36-1E307AE90B6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9B79-B186-4FE1-8256-A36DEF99A8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FFE8F-FC54-4FD8-8A36-1E307AE90B6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F9B79-B186-4FE1-8256-A36DEF99A8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40;&#1076;&#1084;&#1080;&#1085;&#1080;&#1089;&#1090;&#1088;&#1072;&#1090;&#1086;&#1088;.COMP\&#1056;&#1072;&#1073;&#1086;&#1095;&#1080;&#1081;%20&#1089;&#1090;&#1086;&#1083;\29%20&#1103;&#1085;&#1074;&#1072;&#1088;&#1103;\29%20&#1103;&#1085;&#1074;&#1072;&#1088;&#1103;\31%20-%20F.Duval%20-%20Ballade%20Pour%20Adeline.mp3" TargetMode="Externa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500042"/>
            <a:ext cx="7429552" cy="5632311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scene3d>
            <a:camera prst="perspectiveRelaxedModerately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990000"/>
                </a:solidFill>
              </a:rPr>
              <a:t>Урок математики  </a:t>
            </a:r>
          </a:p>
          <a:p>
            <a:pPr algn="ctr"/>
            <a:r>
              <a:rPr lang="ru-RU" sz="6000" b="1" dirty="0" smtClean="0">
                <a:solidFill>
                  <a:srgbClr val="990000"/>
                </a:solidFill>
              </a:rPr>
              <a:t>в 1 классе А</a:t>
            </a:r>
          </a:p>
          <a:p>
            <a:pPr algn="ctr"/>
            <a:r>
              <a:rPr lang="ru-RU" sz="6000" b="1" dirty="0" smtClean="0">
                <a:solidFill>
                  <a:srgbClr val="990000"/>
                </a:solidFill>
              </a:rPr>
              <a:t>«Состав чисел</a:t>
            </a:r>
          </a:p>
          <a:p>
            <a:pPr algn="ctr"/>
            <a:r>
              <a:rPr lang="ru-RU" sz="6000" b="1" dirty="0" smtClean="0">
                <a:solidFill>
                  <a:srgbClr val="990000"/>
                </a:solidFill>
              </a:rPr>
              <a:t>в пределах 10».</a:t>
            </a:r>
          </a:p>
          <a:p>
            <a:pPr algn="ctr"/>
            <a:endParaRPr lang="ru-RU" sz="6000" b="1" dirty="0" smtClean="0">
              <a:solidFill>
                <a:srgbClr val="990000"/>
              </a:solidFill>
            </a:endParaRPr>
          </a:p>
          <a:p>
            <a:pPr algn="ctr"/>
            <a:r>
              <a:rPr lang="ru-RU" sz="6000" b="1" dirty="0" smtClean="0">
                <a:solidFill>
                  <a:srgbClr val="990000"/>
                </a:solidFill>
              </a:rPr>
              <a:t> </a:t>
            </a:r>
            <a:endParaRPr lang="ru-RU" sz="6000" b="1" dirty="0">
              <a:solidFill>
                <a:srgbClr val="99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9264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МБОУ «СОШ с углублённым изучением отдельных предметов №28» г.Курска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Учитель: Харламова Л.Н.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тоб мы так жили. - Снег - это когда очень много снежинок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857620" y="2285992"/>
            <a:ext cx="165935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solidFill>
                  <a:srgbClr val="C00000"/>
                </a:solidFill>
              </a:rPr>
              <a:t>9</a:t>
            </a:r>
            <a:endParaRPr lang="ru-RU" sz="150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214290"/>
            <a:ext cx="7143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2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57950" y="5000636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7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72199" y="214290"/>
            <a:ext cx="10001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8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4546" y="5214950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1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72396" y="2714620"/>
            <a:ext cx="8572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3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473" y="2714620"/>
            <a:ext cx="9286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6</a:t>
            </a:r>
            <a:endParaRPr lang="ru-RU" sz="9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д микроскопом снежинки SERKO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071802" y="2214554"/>
            <a:ext cx="277686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0" b="1" dirty="0" smtClean="0">
                <a:solidFill>
                  <a:srgbClr val="C00000"/>
                </a:solidFill>
              </a:rPr>
              <a:t>10</a:t>
            </a:r>
            <a:endParaRPr lang="ru-RU" sz="15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1357298"/>
            <a:ext cx="9511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8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8148" y="3857628"/>
            <a:ext cx="8082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2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3714752"/>
            <a:ext cx="7858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3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00958" y="1071546"/>
            <a:ext cx="8572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7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7620" y="0"/>
            <a:ext cx="1571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 4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4810" y="5288340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6</a:t>
            </a:r>
            <a:endParaRPr lang="ru-RU" sz="9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7" y="285728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Стр.18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428728" y="785794"/>
            <a:ext cx="5572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b="1" dirty="0" smtClean="0"/>
              <a:t>№3</a:t>
            </a:r>
            <a:endParaRPr lang="ru-RU" sz="4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785926"/>
            <a:ext cx="428628" cy="28575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1785926"/>
            <a:ext cx="428628" cy="28575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1785926"/>
            <a:ext cx="428628" cy="28575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00298" y="1785926"/>
            <a:ext cx="428628" cy="28575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071802" y="1785926"/>
            <a:ext cx="428628" cy="28575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43306" y="1785926"/>
            <a:ext cx="428628" cy="28575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2500306"/>
            <a:ext cx="428628" cy="285752"/>
          </a:xfrm>
          <a:prstGeom prst="rect">
            <a:avLst/>
          </a:prstGeom>
          <a:solidFill>
            <a:srgbClr val="660033"/>
          </a:solidFill>
          <a:ln>
            <a:solidFill>
              <a:srgbClr val="3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57290" y="2500306"/>
            <a:ext cx="428628" cy="285752"/>
          </a:xfrm>
          <a:prstGeom prst="rect">
            <a:avLst/>
          </a:prstGeom>
          <a:solidFill>
            <a:srgbClr val="660033"/>
          </a:solidFill>
          <a:ln>
            <a:solidFill>
              <a:srgbClr val="3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928794" y="2500306"/>
            <a:ext cx="428628" cy="285752"/>
          </a:xfrm>
          <a:prstGeom prst="rect">
            <a:avLst/>
          </a:prstGeom>
          <a:solidFill>
            <a:srgbClr val="660033"/>
          </a:solidFill>
          <a:ln>
            <a:solidFill>
              <a:srgbClr val="3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643174" y="2143116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- ?</a:t>
            </a:r>
            <a:endParaRPr lang="ru-RU" sz="4400" b="1" dirty="0"/>
          </a:p>
        </p:txBody>
      </p:sp>
      <p:sp>
        <p:nvSpPr>
          <p:cNvPr id="16" name="Правая фигурная скобка 15"/>
          <p:cNvSpPr/>
          <p:nvPr/>
        </p:nvSpPr>
        <p:spPr>
          <a:xfrm>
            <a:off x="4429124" y="1714488"/>
            <a:ext cx="285752" cy="1200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86314" y="2000240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? М.</a:t>
            </a:r>
            <a:endParaRPr lang="ru-RU" sz="3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85786" y="3500438"/>
            <a:ext cx="54393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1.)  6 - 3 = 3 (м.) </a:t>
            </a:r>
            <a:endParaRPr lang="ru-RU" sz="6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85786" y="4500570"/>
            <a:ext cx="55549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2.)  6 + 3 = 9 (м.)</a:t>
            </a:r>
            <a:endParaRPr lang="ru-RU" sz="6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14348" y="5500702"/>
            <a:ext cx="73581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Ответ:  9 марок.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/>
      <p:bldP spid="16" grpId="0" animBg="1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85728"/>
            <a:ext cx="6429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№4</a:t>
            </a:r>
            <a:endParaRPr lang="ru-RU" sz="4800" b="1" dirty="0"/>
          </a:p>
        </p:txBody>
      </p:sp>
      <p:sp>
        <p:nvSpPr>
          <p:cNvPr id="4" name="Овал 3"/>
          <p:cNvSpPr/>
          <p:nvPr/>
        </p:nvSpPr>
        <p:spPr>
          <a:xfrm>
            <a:off x="2214546" y="1357298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86050" y="1357298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85721" y="1142984"/>
            <a:ext cx="1785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Носки 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57158" y="2000240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Кофта </a:t>
            </a:r>
            <a:endParaRPr lang="ru-RU" sz="4400" b="1" dirty="0"/>
          </a:p>
        </p:txBody>
      </p:sp>
      <p:sp>
        <p:nvSpPr>
          <p:cNvPr id="10" name="Овал 9"/>
          <p:cNvSpPr/>
          <p:nvPr/>
        </p:nvSpPr>
        <p:spPr>
          <a:xfrm>
            <a:off x="2857488" y="2143116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285984" y="2143116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572264" y="2143116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000760" y="2143116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429256" y="2143116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786314" y="2143116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143372" y="2143116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500430" y="2143116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7000892" y="207167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-?</a:t>
            </a:r>
            <a:endParaRPr lang="ru-RU" sz="2800" b="1" dirty="0"/>
          </a:p>
        </p:txBody>
      </p:sp>
      <p:sp>
        <p:nvSpPr>
          <p:cNvPr id="21" name="Правая фигурная скобка 20"/>
          <p:cNvSpPr/>
          <p:nvPr/>
        </p:nvSpPr>
        <p:spPr>
          <a:xfrm>
            <a:off x="7500958" y="857232"/>
            <a:ext cx="441200" cy="1771656"/>
          </a:xfrm>
          <a:prstGeom prst="rightBrace">
            <a:avLst>
              <a:gd name="adj1" fmla="val 2888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                </a:t>
            </a:r>
            <a:endParaRPr lang="ru-RU" sz="6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858149" y="1306681"/>
            <a:ext cx="6429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dirty="0" smtClean="0">
                <a:solidFill>
                  <a:prstClr val="black"/>
                </a:solidFill>
              </a:rPr>
              <a:t>?</a:t>
            </a:r>
            <a:endParaRPr lang="ru-RU" sz="6000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8596" y="3071810"/>
            <a:ext cx="47323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1.) 2 + 6 = 8 (м.)</a:t>
            </a:r>
            <a:endParaRPr lang="ru-RU" sz="5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28596" y="4214818"/>
            <a:ext cx="5286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2.) 2 + 8 =10(м.)</a:t>
            </a:r>
            <a:endParaRPr lang="ru-RU" sz="5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57158" y="5429264"/>
            <a:ext cx="628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Ответ: 10 мотков. 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3108" y="428604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3A0000"/>
                </a:solidFill>
              </a:rPr>
              <a:t>Реши задачу</a:t>
            </a:r>
            <a:endParaRPr lang="ru-RU" sz="3200" b="1" dirty="0">
              <a:solidFill>
                <a:srgbClr val="3A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428736"/>
            <a:ext cx="84296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В коробке  2 синих карандаша,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 по столько же красных и зелёных. Сколько карандашей в коробке?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Карандаши - Елена Евгеньевна Поликарпова"/>
          <p:cNvPicPr/>
          <p:nvPr/>
        </p:nvPicPr>
        <p:blipFill>
          <a:blip r:embed="rId2"/>
          <a:srcRect t="2623" r="78526"/>
          <a:stretch>
            <a:fillRect/>
          </a:stretch>
        </p:blipFill>
        <p:spPr bwMode="auto">
          <a:xfrm>
            <a:off x="642910" y="3857628"/>
            <a:ext cx="714380" cy="208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андаши - Елена Евгеньевна Поликарпова"/>
          <p:cNvPicPr/>
          <p:nvPr/>
        </p:nvPicPr>
        <p:blipFill>
          <a:blip r:embed="rId2"/>
          <a:srcRect t="2623" r="78526"/>
          <a:stretch>
            <a:fillRect/>
          </a:stretch>
        </p:blipFill>
        <p:spPr bwMode="auto">
          <a:xfrm>
            <a:off x="1357290" y="3857628"/>
            <a:ext cx="755158" cy="208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андаши - Елена Евгеньевна Поликарпова"/>
          <p:cNvPicPr/>
          <p:nvPr/>
        </p:nvPicPr>
        <p:blipFill>
          <a:blip r:embed="rId2"/>
          <a:srcRect l="24673" r="53551"/>
          <a:stretch>
            <a:fillRect/>
          </a:stretch>
        </p:blipFill>
        <p:spPr bwMode="auto">
          <a:xfrm>
            <a:off x="3786182" y="3857628"/>
            <a:ext cx="760544" cy="213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андаши - Елена Евгеньевна Поликарпова"/>
          <p:cNvPicPr/>
          <p:nvPr/>
        </p:nvPicPr>
        <p:blipFill>
          <a:blip r:embed="rId2"/>
          <a:srcRect l="24673" r="53551"/>
          <a:stretch>
            <a:fillRect/>
          </a:stretch>
        </p:blipFill>
        <p:spPr bwMode="auto">
          <a:xfrm>
            <a:off x="3071802" y="3857628"/>
            <a:ext cx="760544" cy="213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андаши - Елена Евгеньевна Поликарпова"/>
          <p:cNvPicPr/>
          <p:nvPr/>
        </p:nvPicPr>
        <p:blipFill>
          <a:blip r:embed="rId2"/>
          <a:srcRect l="51866" r="26143"/>
          <a:stretch>
            <a:fillRect/>
          </a:stretch>
        </p:blipFill>
        <p:spPr bwMode="auto">
          <a:xfrm>
            <a:off x="6286512" y="3857628"/>
            <a:ext cx="770659" cy="2135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андаши - Елена Евгеньевна Поликарпова"/>
          <p:cNvPicPr/>
          <p:nvPr/>
        </p:nvPicPr>
        <p:blipFill>
          <a:blip r:embed="rId2"/>
          <a:srcRect l="51866" r="26143"/>
          <a:stretch>
            <a:fillRect/>
          </a:stretch>
        </p:blipFill>
        <p:spPr bwMode="auto">
          <a:xfrm>
            <a:off x="5572132" y="3857628"/>
            <a:ext cx="770659" cy="2135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2214554"/>
            <a:ext cx="628654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r>
              <a:rPr lang="ru-RU" sz="96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9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</a:t>
            </a:r>
            <a:r>
              <a:rPr lang="ru-RU" sz="96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9600" b="1" cap="none" spc="0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r>
              <a:rPr lang="ru-RU" sz="9600" b="1" cap="none" spc="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</a:t>
            </a:r>
            <a:r>
              <a:rPr lang="ru-RU" sz="96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</a:t>
            </a:r>
            <a:r>
              <a:rPr lang="ru-RU" sz="96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 </a:t>
            </a:r>
            <a:endParaRPr lang="ru-RU" sz="96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285728"/>
            <a:ext cx="63579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Игра «8 треугольников»</a:t>
            </a:r>
          </a:p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4929190" y="3714752"/>
            <a:ext cx="914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rot="16200000">
            <a:off x="3134975" y="3723017"/>
            <a:ext cx="872028" cy="85549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4000496" y="2143116"/>
            <a:ext cx="914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16200000">
            <a:off x="4000496" y="3071810"/>
            <a:ext cx="914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6200000">
            <a:off x="3428992" y="1214422"/>
            <a:ext cx="914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5400000">
            <a:off x="4000496" y="3071810"/>
            <a:ext cx="914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4357686" y="1214422"/>
            <a:ext cx="928694" cy="92869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10800000">
            <a:off x="4000496" y="2143116"/>
            <a:ext cx="914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736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/>
              <a:t>1, 2, *, 4, *, 6, 7, *, 9, *.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214290"/>
            <a:ext cx="86397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42845" y="357166"/>
            <a:ext cx="885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Сколько здесь чисел, которые меньше 6, но больше 2?</a:t>
            </a:r>
            <a:endParaRPr lang="ru-RU" sz="2800" b="1" dirty="0"/>
          </a:p>
        </p:txBody>
      </p:sp>
      <p:sp>
        <p:nvSpPr>
          <p:cNvPr id="19" name="Овал 18"/>
          <p:cNvSpPr/>
          <p:nvPr/>
        </p:nvSpPr>
        <p:spPr>
          <a:xfrm>
            <a:off x="7000892" y="1785926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8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85786" y="2357430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5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714612" y="1714488"/>
            <a:ext cx="73342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7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3714744" y="1285860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4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428728" y="3214686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6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2357422" y="2643182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3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6143636" y="2500306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9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4500562" y="2285992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2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5357818" y="1428736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1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358082" y="2714620"/>
            <a:ext cx="1071570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10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282" y="785794"/>
            <a:ext cx="4334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Назовите чётные числа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0.14593 L -0.00295 0.479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6 0.11494 L 0.00626 0.4481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31268 L -0.00052 0.6459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16698 L 0.00017 0.5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0.02105 L -0.00243 0.35407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23983 L -0.00538 0.5728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56 0.07308 L 0.03056 0.4061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2" grpId="0" animBg="1"/>
      <p:bldP spid="24" grpId="0" animBg="1"/>
      <p:bldP spid="25" grpId="0" animBg="1"/>
      <p:bldP spid="27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rot="5400000">
            <a:off x="3036877" y="1035033"/>
            <a:ext cx="1356528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714744" y="357166"/>
            <a:ext cx="714380" cy="5715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3643306" y="3929066"/>
            <a:ext cx="928694" cy="785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714744" y="3214686"/>
            <a:ext cx="785818" cy="6429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2964645" y="4036223"/>
            <a:ext cx="150019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2928926" y="2500306"/>
            <a:ext cx="157163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3679025" y="964389"/>
            <a:ext cx="785818" cy="7143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714744" y="1785926"/>
            <a:ext cx="785818" cy="5715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3679025" y="2393149"/>
            <a:ext cx="857256" cy="785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714480" y="5072074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Выложите из 9 палочек такую фигуру.  </a:t>
            </a:r>
            <a:endParaRPr lang="ru-RU" b="1" dirty="0"/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 rot="16200000" flipH="1">
            <a:off x="3751257" y="1608125"/>
            <a:ext cx="1428760" cy="6985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3822695" y="3106735"/>
            <a:ext cx="1356528" cy="79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1472" y="5429264"/>
            <a:ext cx="771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Догадайся, как переложить  2 палочки,  чтобы стало 4 треугольника.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071538" y="5857892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Сколько получилось четырёхугольников?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500042"/>
            <a:ext cx="44291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571612"/>
            <a:ext cx="69294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B0F0"/>
                </a:solidFill>
              </a:rPr>
              <a:t> </a:t>
            </a:r>
            <a:endParaRPr lang="ru-RU" sz="6600" b="1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2786058"/>
            <a:ext cx="60722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ru-RU" sz="6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4071942"/>
            <a:ext cx="53578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 </a:t>
            </a:r>
            <a:endParaRPr lang="ru-RU" sz="6600" b="1" dirty="0">
              <a:solidFill>
                <a:srgbClr val="002060"/>
              </a:solidFill>
            </a:endParaRPr>
          </a:p>
        </p:txBody>
      </p:sp>
      <p:pic>
        <p:nvPicPr>
          <p:cNvPr id="30722" name="Picture 2" descr="http://dg51.mycdn.me/getImage?photoId=666959842540&amp;photoType=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31 - F.Duval - Ballade Pour Adelin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71472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94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Под микроскопом снежинки SERK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868" y="2357430"/>
            <a:ext cx="1522615" cy="2472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0" b="1" dirty="0" smtClean="0">
                <a:solidFill>
                  <a:srgbClr val="C00000"/>
                </a:solidFill>
              </a:rPr>
              <a:t>6</a:t>
            </a:r>
            <a:endParaRPr lang="ru-RU" sz="15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9" y="4429132"/>
            <a:ext cx="10001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2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86710" y="1357298"/>
            <a:ext cx="10715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4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0"/>
            <a:ext cx="11654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3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3372" y="5072075"/>
            <a:ext cx="78581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3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858149" y="4214818"/>
            <a:ext cx="10001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1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1428736"/>
            <a:ext cx="10939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5</a:t>
            </a:r>
            <a:endParaRPr lang="ru-RU" sz="9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тоб мы так жили. - Снег - это когда очень много снежинок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786182" y="2357430"/>
            <a:ext cx="137973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solidFill>
                  <a:srgbClr val="C00000"/>
                </a:solidFill>
              </a:rPr>
              <a:t>7</a:t>
            </a:r>
            <a:endParaRPr lang="ru-RU" sz="15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428604"/>
            <a:ext cx="6429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2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12" y="4929198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5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72462" y="2714620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FFC000"/>
                </a:solidFill>
              </a:rPr>
              <a:t>3</a:t>
            </a:r>
            <a:endParaRPr lang="ru-RU" sz="9600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3" y="2786058"/>
            <a:ext cx="7858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C000"/>
                </a:solidFill>
              </a:rPr>
              <a:t>4</a:t>
            </a:r>
            <a:endParaRPr lang="ru-RU" sz="9600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4" y="5143512"/>
            <a:ext cx="1022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1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86512" y="142852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6</a:t>
            </a:r>
            <a:endParaRPr lang="ru-RU" sz="9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д микроскопом снежинки SERKO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071934" y="2285992"/>
            <a:ext cx="116542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solidFill>
                  <a:srgbClr val="C00000"/>
                </a:solidFill>
              </a:rPr>
              <a:t>8</a:t>
            </a:r>
            <a:endParaRPr lang="ru-RU" sz="15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1142984"/>
            <a:ext cx="7143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5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72397" y="3786190"/>
            <a:ext cx="12144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3</a:t>
            </a:r>
          </a:p>
          <a:p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3372" y="0"/>
            <a:ext cx="11654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1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4810" y="5072074"/>
            <a:ext cx="8796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7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3857628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2</a:t>
            </a:r>
            <a:endParaRPr lang="ru-RU" sz="9600" b="1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86710" y="1285860"/>
            <a:ext cx="1022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6</a:t>
            </a:r>
            <a:endParaRPr lang="ru-RU" sz="9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1229</TotalTime>
  <Words>229</Words>
  <Application>Microsoft Office PowerPoint</Application>
  <PresentationFormat>Экран (4:3)</PresentationFormat>
  <Paragraphs>86</Paragraphs>
  <Slides>15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111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###</cp:lastModifiedBy>
  <cp:revision>102</cp:revision>
  <dcterms:created xsi:type="dcterms:W3CDTF">2014-11-01T05:37:53Z</dcterms:created>
  <dcterms:modified xsi:type="dcterms:W3CDTF">2015-01-26T18:37:04Z</dcterms:modified>
</cp:coreProperties>
</file>