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31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КЛАССНАЯ, ЖИЗНЬ КЛАССНАЯ…</a:t>
            </a:r>
            <a:endParaRPr lang="ru-RU" dirty="0"/>
          </a:p>
        </p:txBody>
      </p:sp>
      <p:pic>
        <p:nvPicPr>
          <p:cNvPr id="4" name="Содержимое 3" descr="DSCN77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00826" y="1214422"/>
            <a:ext cx="2381266" cy="1785950"/>
          </a:xfrm>
        </p:spPr>
      </p:pic>
      <p:pic>
        <p:nvPicPr>
          <p:cNvPr id="5" name="Рисунок 4" descr="DSCN79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72264" y="3071810"/>
            <a:ext cx="2333641" cy="1643074"/>
          </a:xfrm>
          <a:prstGeom prst="rect">
            <a:avLst/>
          </a:prstGeom>
        </p:spPr>
      </p:pic>
      <p:pic>
        <p:nvPicPr>
          <p:cNvPr id="9" name="Рисунок 8" descr="DSCN79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3000372"/>
            <a:ext cx="1428760" cy="1905013"/>
          </a:xfrm>
          <a:prstGeom prst="rect">
            <a:avLst/>
          </a:prstGeom>
        </p:spPr>
      </p:pic>
      <p:pic>
        <p:nvPicPr>
          <p:cNvPr id="10" name="Рисунок 9" descr="DSCN792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34" y="1214422"/>
            <a:ext cx="2214578" cy="1660934"/>
          </a:xfrm>
          <a:prstGeom prst="rect">
            <a:avLst/>
          </a:prstGeom>
        </p:spPr>
      </p:pic>
      <p:pic>
        <p:nvPicPr>
          <p:cNvPr id="11" name="Рисунок 10" descr="DSCN793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357422" y="3000372"/>
            <a:ext cx="2643206" cy="1785950"/>
          </a:xfrm>
          <a:prstGeom prst="rect">
            <a:avLst/>
          </a:prstGeom>
        </p:spPr>
      </p:pic>
      <p:pic>
        <p:nvPicPr>
          <p:cNvPr id="12" name="Рисунок 11" descr="DSCN800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14810" y="1214422"/>
            <a:ext cx="2190765" cy="1643074"/>
          </a:xfrm>
          <a:prstGeom prst="rect">
            <a:avLst/>
          </a:prstGeom>
        </p:spPr>
      </p:pic>
      <p:pic>
        <p:nvPicPr>
          <p:cNvPr id="13" name="Рисунок 12" descr="DSCN804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42910" y="5000636"/>
            <a:ext cx="2143108" cy="1607331"/>
          </a:xfrm>
          <a:prstGeom prst="rect">
            <a:avLst/>
          </a:prstGeom>
        </p:spPr>
      </p:pic>
      <p:pic>
        <p:nvPicPr>
          <p:cNvPr id="14" name="Рисунок 13" descr="DSCN8042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839610" y="1214422"/>
            <a:ext cx="1232306" cy="1643074"/>
          </a:xfrm>
          <a:prstGeom prst="rect">
            <a:avLst/>
          </a:prstGeom>
        </p:spPr>
      </p:pic>
      <p:pic>
        <p:nvPicPr>
          <p:cNvPr id="15" name="Рисунок 14" descr="DSCN8048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071802" y="4929198"/>
            <a:ext cx="1285866" cy="1714488"/>
          </a:xfrm>
          <a:prstGeom prst="rect">
            <a:avLst/>
          </a:prstGeom>
        </p:spPr>
      </p:pic>
      <p:pic>
        <p:nvPicPr>
          <p:cNvPr id="16" name="Рисунок 15" descr="DSCN8050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143504" y="2928934"/>
            <a:ext cx="1285885" cy="1857388"/>
          </a:xfrm>
          <a:prstGeom prst="rect">
            <a:avLst/>
          </a:prstGeom>
        </p:spPr>
      </p:pic>
      <p:pic>
        <p:nvPicPr>
          <p:cNvPr id="17" name="Рисунок 16" descr="DSCN8435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714876" y="4857760"/>
            <a:ext cx="2214578" cy="1785950"/>
          </a:xfrm>
          <a:prstGeom prst="rect">
            <a:avLst/>
          </a:prstGeom>
        </p:spPr>
      </p:pic>
      <p:pic>
        <p:nvPicPr>
          <p:cNvPr id="18" name="Рисунок 17" descr="DSCN8445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000892" y="4857760"/>
            <a:ext cx="1928827" cy="171451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500702"/>
            <a:ext cx="8401080" cy="10715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ДОБРЫЙ ПУТЬ, В СТРАНУ ЗНАНИЙ…</a:t>
            </a:r>
            <a:endParaRPr lang="ru-RU" dirty="0"/>
          </a:p>
        </p:txBody>
      </p:sp>
      <p:pic>
        <p:nvPicPr>
          <p:cNvPr id="4" name="Содержимое 3" descr="DSCN84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357950" y="214290"/>
            <a:ext cx="2285999" cy="1500209"/>
          </a:xfrm>
        </p:spPr>
      </p:pic>
      <p:pic>
        <p:nvPicPr>
          <p:cNvPr id="5" name="Рисунок 4" descr="DSCN84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214290"/>
            <a:ext cx="1571636" cy="1571612"/>
          </a:xfrm>
          <a:prstGeom prst="rect">
            <a:avLst/>
          </a:prstGeom>
        </p:spPr>
      </p:pic>
      <p:pic>
        <p:nvPicPr>
          <p:cNvPr id="6" name="Рисунок 5" descr="DSCN846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85918" y="3786190"/>
            <a:ext cx="2428892" cy="1928826"/>
          </a:xfrm>
          <a:prstGeom prst="rect">
            <a:avLst/>
          </a:prstGeom>
        </p:spPr>
      </p:pic>
      <p:pic>
        <p:nvPicPr>
          <p:cNvPr id="7" name="Рисунок 6" descr="DSCN848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57686" y="3786190"/>
            <a:ext cx="1571618" cy="1928826"/>
          </a:xfrm>
          <a:prstGeom prst="rect">
            <a:avLst/>
          </a:prstGeom>
        </p:spPr>
      </p:pic>
      <p:pic>
        <p:nvPicPr>
          <p:cNvPr id="8" name="Рисунок 7" descr="DSCN857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071934" y="1928802"/>
            <a:ext cx="2047857" cy="1714512"/>
          </a:xfrm>
          <a:prstGeom prst="rect">
            <a:avLst/>
          </a:prstGeom>
        </p:spPr>
      </p:pic>
      <p:pic>
        <p:nvPicPr>
          <p:cNvPr id="9" name="Рисунок 8" descr="DSCN869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00298" y="214290"/>
            <a:ext cx="2047857" cy="1535893"/>
          </a:xfrm>
          <a:prstGeom prst="rect">
            <a:avLst/>
          </a:prstGeom>
        </p:spPr>
      </p:pic>
      <p:pic>
        <p:nvPicPr>
          <p:cNvPr id="10" name="Рисунок 9" descr="DSCN8699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286512" y="1928802"/>
            <a:ext cx="2381235" cy="1785926"/>
          </a:xfrm>
          <a:prstGeom prst="rect">
            <a:avLst/>
          </a:prstGeom>
        </p:spPr>
      </p:pic>
      <p:pic>
        <p:nvPicPr>
          <p:cNvPr id="11" name="Рисунок 10" descr="DSCN8735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072198" y="3786190"/>
            <a:ext cx="2333641" cy="2000264"/>
          </a:xfrm>
          <a:prstGeom prst="rect">
            <a:avLst/>
          </a:prstGeom>
        </p:spPr>
      </p:pic>
      <p:pic>
        <p:nvPicPr>
          <p:cNvPr id="12" name="Рисунок 11" descr="DSCN8760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14282" y="214290"/>
            <a:ext cx="2143140" cy="1607355"/>
          </a:xfrm>
          <a:prstGeom prst="rect">
            <a:avLst/>
          </a:prstGeom>
        </p:spPr>
      </p:pic>
      <p:pic>
        <p:nvPicPr>
          <p:cNvPr id="13" name="Рисунок 12" descr="DSCN8902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14282" y="1928803"/>
            <a:ext cx="2286016" cy="1714512"/>
          </a:xfrm>
          <a:prstGeom prst="rect">
            <a:avLst/>
          </a:prstGeom>
        </p:spPr>
      </p:pic>
      <p:pic>
        <p:nvPicPr>
          <p:cNvPr id="14" name="Рисунок 13" descr="DSCN8905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571737" y="1928802"/>
            <a:ext cx="1357321" cy="1714512"/>
          </a:xfrm>
          <a:prstGeom prst="rect">
            <a:avLst/>
          </a:prstGeom>
        </p:spPr>
      </p:pic>
      <p:pic>
        <p:nvPicPr>
          <p:cNvPr id="15" name="Рисунок 14" descr="DSCN8907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85720" y="3786190"/>
            <a:ext cx="1393042" cy="192882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ДО СВИДАНИЯ</a:t>
            </a:r>
            <a:r>
              <a:rPr lang="ru-RU" dirty="0" smtClean="0"/>
              <a:t>, ЛЕТО! </a:t>
            </a:r>
            <a:br>
              <a:rPr lang="ru-RU" dirty="0" smtClean="0"/>
            </a:br>
            <a:r>
              <a:rPr lang="ru-RU" dirty="0" smtClean="0"/>
              <a:t>       </a:t>
            </a:r>
            <a:r>
              <a:rPr lang="ru-RU" dirty="0" smtClean="0"/>
              <a:t>ЗДРАВСТВУЙ, </a:t>
            </a:r>
            <a:r>
              <a:rPr lang="ru-RU" dirty="0" smtClean="0"/>
              <a:t>ШКОЛА!</a:t>
            </a:r>
            <a:endParaRPr lang="ru-RU" dirty="0"/>
          </a:p>
        </p:txBody>
      </p:sp>
      <p:pic>
        <p:nvPicPr>
          <p:cNvPr id="4" name="Содержимое 3" descr="DSCN907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71802" y="4786322"/>
            <a:ext cx="2571736" cy="1928802"/>
          </a:xfrm>
        </p:spPr>
      </p:pic>
      <p:pic>
        <p:nvPicPr>
          <p:cNvPr id="5" name="Рисунок 4" descr="DSCN908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1500174"/>
            <a:ext cx="2214546" cy="1660910"/>
          </a:xfrm>
          <a:prstGeom prst="rect">
            <a:avLst/>
          </a:prstGeom>
        </p:spPr>
      </p:pic>
      <p:pic>
        <p:nvPicPr>
          <p:cNvPr id="6" name="Рисунок 5" descr="DSCN908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4857760"/>
            <a:ext cx="2286016" cy="1714512"/>
          </a:xfrm>
          <a:prstGeom prst="rect">
            <a:avLst/>
          </a:prstGeom>
        </p:spPr>
      </p:pic>
      <p:pic>
        <p:nvPicPr>
          <p:cNvPr id="7" name="Рисунок 6" descr="DSCN909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43174" y="3143248"/>
            <a:ext cx="2381235" cy="1785926"/>
          </a:xfrm>
          <a:prstGeom prst="rect">
            <a:avLst/>
          </a:prstGeom>
        </p:spPr>
      </p:pic>
      <p:pic>
        <p:nvPicPr>
          <p:cNvPr id="8" name="Рисунок 7" descr="DSCN910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00694" y="3000372"/>
            <a:ext cx="1571618" cy="2095490"/>
          </a:xfrm>
          <a:prstGeom prst="rect">
            <a:avLst/>
          </a:prstGeom>
        </p:spPr>
      </p:pic>
      <p:pic>
        <p:nvPicPr>
          <p:cNvPr id="9" name="Рисунок 8" descr="DSCN911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929190" y="1500174"/>
            <a:ext cx="1571618" cy="1857388"/>
          </a:xfrm>
          <a:prstGeom prst="rect">
            <a:avLst/>
          </a:prstGeom>
        </p:spPr>
      </p:pic>
      <p:pic>
        <p:nvPicPr>
          <p:cNvPr id="10" name="Рисунок 9" descr="DSCN9116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86446" y="5000636"/>
            <a:ext cx="2643206" cy="1607331"/>
          </a:xfrm>
          <a:prstGeom prst="rect">
            <a:avLst/>
          </a:prstGeom>
        </p:spPr>
      </p:pic>
      <p:pic>
        <p:nvPicPr>
          <p:cNvPr id="11" name="Рисунок 10" descr="DSCN916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572264" y="428604"/>
            <a:ext cx="1909343" cy="2000263"/>
          </a:xfrm>
          <a:prstGeom prst="rect">
            <a:avLst/>
          </a:prstGeom>
        </p:spPr>
      </p:pic>
      <p:pic>
        <p:nvPicPr>
          <p:cNvPr id="13" name="Рисунок 12" descr="DSCN9076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57158" y="3143248"/>
            <a:ext cx="2214546" cy="1660910"/>
          </a:xfrm>
          <a:prstGeom prst="rect">
            <a:avLst/>
          </a:prstGeom>
        </p:spPr>
      </p:pic>
      <p:pic>
        <p:nvPicPr>
          <p:cNvPr id="14" name="Рисунок 13" descr="getImage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7001" y="1571612"/>
            <a:ext cx="2547924" cy="1433208"/>
          </a:xfrm>
          <a:prstGeom prst="rect">
            <a:avLst/>
          </a:prstGeom>
        </p:spPr>
      </p:pic>
      <p:pic>
        <p:nvPicPr>
          <p:cNvPr id="15" name="Рисунок 14" descr="514013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000892" y="2479589"/>
            <a:ext cx="1714512" cy="255462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18</Words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КЛАССНАЯ, ЖИЗНЬ КЛАССНАЯ…</vt:lpstr>
      <vt:lpstr>В ДОБРЫЙ ПУТЬ, В СТРАНУ ЗНАНИЙ…</vt:lpstr>
      <vt:lpstr>ДО СВИДАНИЯ, ЛЕТО!         ЗДРАВСТВУЙ, ШКОЛА!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КЛАССНАЯ, ЖИЗНЬ КЛАССНАЯ…</dc:title>
  <dc:creator>User</dc:creator>
  <cp:lastModifiedBy>User</cp:lastModifiedBy>
  <cp:revision>9</cp:revision>
  <dcterms:created xsi:type="dcterms:W3CDTF">2017-08-26T11:39:36Z</dcterms:created>
  <dcterms:modified xsi:type="dcterms:W3CDTF">2017-08-26T13:13:10Z</dcterms:modified>
</cp:coreProperties>
</file>