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4" r:id="rId3"/>
    <p:sldId id="272" r:id="rId4"/>
    <p:sldId id="273" r:id="rId5"/>
    <p:sldId id="267" r:id="rId6"/>
    <p:sldId id="269" r:id="rId7"/>
    <p:sldId id="261" r:id="rId8"/>
    <p:sldId id="262" r:id="rId9"/>
    <p:sldId id="263" r:id="rId10"/>
    <p:sldId id="264" r:id="rId11"/>
    <p:sldId id="265" r:id="rId12"/>
    <p:sldId id="260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0829" autoAdjust="0"/>
    <p:restoredTop sz="86383" autoAdjust="0"/>
  </p:normalViewPr>
  <p:slideViewPr>
    <p:cSldViewPr>
      <p:cViewPr varScale="1">
        <p:scale>
          <a:sx n="92" d="100"/>
          <a:sy n="92" d="100"/>
        </p:scale>
        <p:origin x="143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1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1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792" y="476672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города Москвы</a:t>
            </a:r>
            <a:br>
              <a:rPr lang="ru-RU" sz="18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№ 657</a:t>
            </a:r>
            <a:br>
              <a:rPr lang="ru-RU" sz="18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Дошкольное отделение №3</a:t>
            </a:r>
            <a:br>
              <a:rPr lang="ru-RU" sz="18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72816"/>
            <a:ext cx="8280920" cy="25202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Проект «Минута – это много или мало?»</a:t>
            </a:r>
          </a:p>
          <a:p>
            <a:r>
              <a:rPr lang="ru-RU" sz="2400" b="1" i="1" dirty="0" smtClean="0">
                <a:solidFill>
                  <a:srgbClr val="10253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Московский городской Фестиваль </a:t>
            </a:r>
          </a:p>
          <a:p>
            <a:r>
              <a:rPr lang="ru-RU" sz="2400" b="1" i="1" dirty="0" smtClean="0">
                <a:solidFill>
                  <a:srgbClr val="10253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i="1" dirty="0">
                <a:solidFill>
                  <a:srgbClr val="10253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– </a:t>
            </a:r>
            <a:r>
              <a:rPr lang="ru-RU" sz="2400" b="1" i="1" dirty="0" err="1">
                <a:solidFill>
                  <a:srgbClr val="10253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Наукоград</a:t>
            </a:r>
            <a:r>
              <a:rPr lang="ru-RU" sz="2400" b="1" i="1" dirty="0">
                <a:solidFill>
                  <a:srgbClr val="10253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10253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2400" b="1" i="1" dirty="0">
              <a:solidFill>
                <a:srgbClr val="10253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/>
            <a:endParaRPr lang="ru-RU" sz="2400" b="1" i="1" dirty="0">
              <a:solidFill>
                <a:srgbClr val="10253F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l"/>
            <a:endParaRPr lang="ru-RU" sz="1800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9647" y="4515945"/>
            <a:ext cx="84177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Авторы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b="1" dirty="0" smtClean="0"/>
              <a:t>: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Воронцов Владимир, Шикунова Элина, Горячкин Артём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Коряровский Савелий, Соловьева Варвара, Салиева Умеда обучающиеся в ГБОУ СОШ № 657 дошкольное отделение №3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Руководители проекта</a:t>
            </a:r>
            <a:r>
              <a:rPr lang="ru-RU" b="1" dirty="0"/>
              <a:t>: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 Гусева Е. В., старший воспитатель Марцис Е.С.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5993273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 2015г.       </a:t>
            </a:r>
            <a:endParaRPr lang="ru-RU" b="1" dirty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230692" y="-4215273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413311" y="2268220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33066" y="-193373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797419" y="-193373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srok[1]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2348880"/>
            <a:ext cx="1656184" cy="213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23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дима-игры\Desktop\ьрьр\IMG_248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4509120"/>
            <a:ext cx="2414748" cy="20005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дима-игры\Desktop\ьрьр\IMG_247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62525" y="1577835"/>
            <a:ext cx="2528841" cy="23427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332656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Потом мы спросили у Вари сколько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вещей можно успеть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снять с  куклы за одну минуту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последующей проверкой итогов на практике.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дима-игры\Desktop\ьрьр\IMG_248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37727" y="1363832"/>
            <a:ext cx="2286402" cy="27129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дима-игры\Desktop\ьрьр\IMG_2518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836943" y="1660001"/>
            <a:ext cx="2733705" cy="2239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95936" y="4797151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минуту Варя успела снять с куклы три вещи.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-7036" y="-203302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797419" y="-203303"/>
            <a:ext cx="346581" cy="707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243198" y="-4255629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290697" y="2308326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07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дима-игры\Desktop\ьрьр\IMG_255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908720"/>
            <a:ext cx="2808312" cy="21807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дима-игры\Desktop\ьрьр\IMG_255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908720"/>
            <a:ext cx="3168352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215063" y="-4107203"/>
            <a:ext cx="346581" cy="856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260649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осле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окончания занятия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можно успеть привести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порядок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свое рабочее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место за 1 минуту. 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676456" y="-186679"/>
            <a:ext cx="467544" cy="702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1" y="-186679"/>
            <a:ext cx="467543" cy="702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265834" y="2421274"/>
            <a:ext cx="378560" cy="8442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DSC0874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149080"/>
            <a:ext cx="3131840" cy="1903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DSC08750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149080"/>
            <a:ext cx="3588295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899592" y="3209493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Артему папа рассказал, что в Армии солдаты раздеваются за минуту. Мы тоже решили попробовать ,и у нас получилось.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11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3011" y="465164"/>
            <a:ext cx="8467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в конце нашего проекта мы решили сами изготовить песочные часы.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15228"/>
            <a:ext cx="331236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Нам понадобится:</a:t>
            </a:r>
          </a:p>
          <a:p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Две пластиковые </a:t>
            </a:r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бутылки.</a:t>
            </a:r>
            <a:endParaRPr lang="ru-RU" sz="1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Термопистолет, или клей момент.</a:t>
            </a:r>
            <a:endParaRPr lang="ru-RU" sz="1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Нож.</a:t>
            </a:r>
            <a:endParaRPr lang="ru-RU" sz="1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Сахар, или соль.</a:t>
            </a:r>
            <a:endParaRPr lang="ru-RU" sz="1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C:\Users\дима-игры\Desktop\ьрьр\IMG_249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2564904"/>
            <a:ext cx="2376264" cy="1803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дима-игры\Desktop\ьрьр\IMG_249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409968" y="3158984"/>
            <a:ext cx="3600401" cy="1404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C:\Users\дима-игры\Desktop\ьрьр\IMG_248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2280" y="836712"/>
            <a:ext cx="1568649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дима-игры\Desktop\IMG_252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509120"/>
            <a:ext cx="2438065" cy="1916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има-игры\Desktop\IMG_252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7904" y="3212976"/>
            <a:ext cx="1638653" cy="3142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828749" y="-198576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6430" y="-167781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238969" y="-4243199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54111" y="2268220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15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82241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Мы узнали что можно сделать за одну минуту.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Если следить за временем, и не сидеть, сложа руки, можно многое успеть! 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28800"/>
            <a:ext cx="74408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тех кто бережно относится к своему времени одна минута – это много. А тот кто не бережет свое время  и тратит его впустую , одна минута времени – это мало.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://im3-tub-ru.yandex.net/i?id=efffc0ac3f7d6f9c0c0d53335a48ca73&amp;n=33&amp;h=19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780928"/>
            <a:ext cx="3053022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im1-tub-ru.yandex.net/i?id=31c6a119b41846163f03ea1e78144c28&amp;n=33&amp;h=1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4476159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21734" y="5694822"/>
            <a:ext cx="6384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        </a:t>
            </a:r>
            <a:r>
              <a:rPr lang="ru-RU" sz="28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Упустишь минуту — потеряешь час.</a:t>
            </a:r>
          </a:p>
          <a:p>
            <a:endParaRPr lang="ru-RU" sz="2800" b="1" i="1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88640"/>
            <a:ext cx="86409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 </a:t>
            </a:r>
            <a:r>
              <a:rPr lang="ru-RU" b="1" i="1" dirty="0" smtClean="0"/>
              <a:t>                                 </a:t>
            </a:r>
          </a:p>
          <a:p>
            <a:pPr algn="ctr"/>
            <a:r>
              <a:rPr lang="ru-RU" sz="3200" b="1" i="1" dirty="0" smtClean="0"/>
              <a:t>  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Подводим итоги проект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-10638" y="-193374"/>
            <a:ext cx="346581" cy="705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854786" y="-193373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55549" y="2113253"/>
            <a:ext cx="378560" cy="911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55549" y="-4363521"/>
            <a:ext cx="378560" cy="908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61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20688"/>
            <a:ext cx="75200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Спасибо за внимание!!!</a:t>
            </a:r>
            <a:endParaRPr lang="ru-RU" sz="6600" i="1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3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66187" y="2113253"/>
            <a:ext cx="378560" cy="911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99253" y="-4366187"/>
            <a:ext cx="378560" cy="911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1" y="-186679"/>
            <a:ext cx="467543" cy="702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676457" y="-186680"/>
            <a:ext cx="467543" cy="698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дима-игры\Desktop\ьрьр\IMG_25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5376664" cy="3932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02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468" y="336958"/>
            <a:ext cx="8373348" cy="1003810"/>
          </a:xfrm>
        </p:spPr>
        <p:txBody>
          <a:bodyPr>
            <a:normAutofit/>
          </a:bodyPr>
          <a:lstStyle/>
          <a:p>
            <a:pPr algn="l"/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Мы повсюду слышим  «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Физкульт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– минутка», «Минута славы», «Минута молчания», «Шутки - минутки» , «Музыкальные минутки». Так что же такое минута?</a:t>
            </a: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 descr="http://im3-tub-ru.yandex.net/i?id=27fee93536f939b2f1d3276fd23d36d8&amp;n=33&amp;h=19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96752"/>
            <a:ext cx="3635099" cy="2767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im2-tub-ru.yandex.net/i?id=bf2cb428d70612c3e40e6145906bca90&amp;n=33&amp;h=1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365104"/>
            <a:ext cx="1944216" cy="1954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30" name="Picture 10" descr="http://www.citysmile.org/uploads/posts/2010-12/citysmile.org_miki4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221088"/>
            <a:ext cx="1601539" cy="2131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32" name="Picture 12" descr="http://im2-tub-ru.yandex.net/i?id=6cfad76c966ef45e6b430f7c9d100e99&amp;n=33&amp;h=190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665993"/>
            <a:ext cx="3065804" cy="53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s014.radikal.ru/i328/1105/bd/3ec9de1144e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3390205" cy="24633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768884" y="-171400"/>
            <a:ext cx="375116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0" y="-171400"/>
            <a:ext cx="346581" cy="703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82852" y="-4273657"/>
            <a:ext cx="346581" cy="889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52394" y="2277300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51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Овал 56"/>
          <p:cNvSpPr/>
          <p:nvPr/>
        </p:nvSpPr>
        <p:spPr>
          <a:xfrm rot="19788216">
            <a:off x="364388" y="5115862"/>
            <a:ext cx="2631946" cy="115887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6" name="Овал 55"/>
          <p:cNvSpPr/>
          <p:nvPr/>
        </p:nvSpPr>
        <p:spPr>
          <a:xfrm rot="1601828">
            <a:off x="6208864" y="4820909"/>
            <a:ext cx="2573104" cy="1255763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3203848" y="5301208"/>
            <a:ext cx="2808312" cy="1008112"/>
          </a:xfrm>
          <a:prstGeom prst="ellipse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 rot="19966276">
            <a:off x="5604075" y="2331750"/>
            <a:ext cx="2792711" cy="115887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 rot="1051844">
            <a:off x="431615" y="2608425"/>
            <a:ext cx="2631946" cy="113067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3102" y="1091955"/>
            <a:ext cx="6851104" cy="724942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n w="11430"/>
                <a:solidFill>
                  <a:schemeClr val="bg1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/>
            </a:r>
            <a:br>
              <a:rPr lang="ru-RU" sz="2400" b="1" i="1" dirty="0" smtClean="0">
                <a:ln w="11430"/>
                <a:solidFill>
                  <a:schemeClr val="bg1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</a:br>
            <a:r>
              <a:rPr lang="ru-RU" sz="2400" b="1" i="1" dirty="0">
                <a:ln w="11430"/>
                <a:solidFill>
                  <a:schemeClr val="bg1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/>
            </a:r>
            <a:br>
              <a:rPr lang="ru-RU" sz="2400" b="1" i="1" dirty="0">
                <a:ln w="11430"/>
                <a:solidFill>
                  <a:schemeClr val="bg1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</a:br>
            <a:r>
              <a:rPr lang="ru-RU" sz="2400" b="1" i="1" dirty="0" smtClean="0">
                <a:ln w="11430"/>
                <a:solidFill>
                  <a:schemeClr val="bg1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/>
            </a:r>
            <a:br>
              <a:rPr lang="ru-RU" sz="2400" b="1" i="1" dirty="0" smtClean="0">
                <a:ln w="11430"/>
                <a:solidFill>
                  <a:schemeClr val="bg1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</a:br>
            <a:r>
              <a:rPr lang="ru-RU" sz="2400" b="1" i="1" dirty="0">
                <a:ln w="11430"/>
                <a:solidFill>
                  <a:schemeClr val="bg1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/>
            </a:r>
            <a:br>
              <a:rPr lang="ru-RU" sz="2400" b="1" i="1" dirty="0">
                <a:ln w="11430"/>
                <a:solidFill>
                  <a:schemeClr val="bg1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</a:br>
            <a:endParaRPr lang="ru-RU" sz="2400" i="1" dirty="0">
              <a:latin typeface="+mn-lt"/>
            </a:endParaRPr>
          </a:p>
        </p:txBody>
      </p:sp>
      <p:sp>
        <p:nvSpPr>
          <p:cNvPr id="7" name="AutoShape 2" descr="http://classicbus.ru/default/image/aHR0cDovL25hcnZhLXNjaGtvbG5pay51Y296LnJ1L19zaS8wLzg0OTYxMzYwLmpwZw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098419">
            <a:off x="762013" y="2884954"/>
            <a:ext cx="21046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Минута –это  много или мало</a:t>
            </a:r>
            <a:r>
              <a:rPr lang="ru-RU" sz="1600" b="1" i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600" b="1" i="1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19653473">
            <a:off x="5872580" y="2626415"/>
            <a:ext cx="22691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Какими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приборами измеряют время</a:t>
            </a:r>
            <a:r>
              <a:rPr lang="ru-RU" sz="1600" b="1" i="1" dirty="0"/>
              <a:t>? </a:t>
            </a:r>
            <a:endParaRPr lang="ru-RU" sz="1600" b="1" i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03849" y="5631925"/>
            <a:ext cx="30243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Зачем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следить за временем? </a:t>
            </a:r>
            <a:endParaRPr lang="ru-RU" sz="1600" b="1" i="1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1668187">
            <a:off x="6394135" y="5167508"/>
            <a:ext cx="23208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  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ли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самим сделать    часы?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 rot="19622982">
            <a:off x="538352" y="5282254"/>
            <a:ext cx="23662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можно успеть за одну минуту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433091" y="161415"/>
            <a:ext cx="8418744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anose="02020603050405020304" pitchFamily="18" charset="0"/>
              </a:rPr>
              <a:t>Актуальность темы:</a:t>
            </a:r>
            <a:r>
              <a:rPr lang="ru-RU" sz="2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r>
              <a:rPr lang="ru-RU" sz="1700" b="1" i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Ориентировка во времени жизненно необходима ребенку как будущему  школьнику. Многие положительные качества возникают и развиваются благодаря планированию ребенком своей деятельности во времени, например: целенаправленность, собранность, организованность. У детей  старшего возраста  нужно начинать развивать чувство времени. . 1 минута - первоначальная , доступная детям единица времени.</a:t>
            </a:r>
          </a:p>
          <a:p>
            <a:r>
              <a:rPr lang="ru-RU" sz="17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                   ЧТО  МЫ ХОТИМ УЗНАТЬ?</a:t>
            </a:r>
            <a:endParaRPr lang="ru-RU" sz="1700" b="1" i="1" dirty="0">
              <a:solidFill>
                <a:srgbClr val="FF0000"/>
              </a:solidFill>
            </a:endParaRPr>
          </a:p>
        </p:txBody>
      </p:sp>
      <p:sp>
        <p:nvSpPr>
          <p:cNvPr id="46" name="Двойная стрелка влево/вправо 45"/>
          <p:cNvSpPr/>
          <p:nvPr/>
        </p:nvSpPr>
        <p:spPr>
          <a:xfrm>
            <a:off x="2843809" y="3429000"/>
            <a:ext cx="3167274" cy="576063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48" name="Стрелка вправо с вырезом 47"/>
          <p:cNvSpPr/>
          <p:nvPr/>
        </p:nvSpPr>
        <p:spPr>
          <a:xfrm rot="1916069">
            <a:off x="5009589" y="4130086"/>
            <a:ext cx="1461685" cy="484632"/>
          </a:xfrm>
          <a:prstGeom prst="notched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с вырезом 49"/>
          <p:cNvSpPr/>
          <p:nvPr/>
        </p:nvSpPr>
        <p:spPr>
          <a:xfrm rot="8022849">
            <a:off x="2428774" y="4210737"/>
            <a:ext cx="1582771" cy="484632"/>
          </a:xfrm>
          <a:prstGeom prst="notched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право с вырезом 48"/>
          <p:cNvSpPr/>
          <p:nvPr/>
        </p:nvSpPr>
        <p:spPr>
          <a:xfrm rot="5400000">
            <a:off x="3958657" y="4415188"/>
            <a:ext cx="1235084" cy="484632"/>
          </a:xfrm>
          <a:prstGeom prst="notched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право с вырезом 54"/>
          <p:cNvSpPr/>
          <p:nvPr/>
        </p:nvSpPr>
        <p:spPr>
          <a:xfrm rot="5400000">
            <a:off x="4111708" y="3384953"/>
            <a:ext cx="876395" cy="484632"/>
          </a:xfrm>
          <a:prstGeom prst="notched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9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33066" y="-193373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797419" y="-186196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36569" y="-4287560"/>
            <a:ext cx="346581" cy="892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292209" y="2326938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 descr="smiley114[1]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686853"/>
            <a:ext cx="2808312" cy="252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29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245" y="380903"/>
            <a:ext cx="8471512" cy="1143000"/>
          </a:xfrm>
        </p:spPr>
        <p:txBody>
          <a:bodyPr>
            <a:noAutofit/>
          </a:bodyPr>
          <a:lstStyle/>
          <a:p>
            <a:pPr algn="l"/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Сначала мы рассматривали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книги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о  времени, читали  «Сказку о потерянном времени», пели песенку про минуту, смотрели мультфильм про Чебурашку, где крокодил Гена поёт песню про минуты.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>
                <a:latin typeface="Times New Roman" pitchFamily="18" charset="0"/>
                <a:cs typeface="Times New Roman" pitchFamily="18" charset="0"/>
              </a:rPr>
            </a:b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10" name="Picture 14" descr="http://im1-tub-ru.yandex.net/i?id=4ab056fa20d0b3053c40897154286d30&amp;n=33&amp;h=19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412776"/>
            <a:ext cx="2304257" cy="189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45947" y="-4243199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50883" y="2268220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-20674" y="-171400"/>
            <a:ext cx="346581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797419" y="-171400"/>
            <a:ext cx="346581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има-игры\Desktop\ьрьр\IMG_254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005064"/>
            <a:ext cx="2930644" cy="2155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дима-игры\Desktop\ьрьр\IMG_253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933056"/>
            <a:ext cx="2592288" cy="2337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im2-tub-ru.yandex.net/i?id=e189e16523daa370298b29e22e0f06b0&amp;n=33&amp;h=19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44043">
            <a:off x="6217374" y="1446298"/>
            <a:ext cx="2252844" cy="238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books.iqbuy.ru/img/books/9785/17/03/73/71/9785170373710-b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5150">
            <a:off x="667149" y="1437373"/>
            <a:ext cx="2163922" cy="237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5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дима-игры\Desktop\ьрьр\IMG_25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3968786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611560" y="1318421"/>
            <a:ext cx="71052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 рассказала нам о песочных часах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секундомере, с помощью которых можно измерить минуту.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Проверим это опытным путем.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3636" y="503989"/>
            <a:ext cx="67831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           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Знакомство  с минутой.</a:t>
            </a:r>
            <a:endParaRPr lang="ru-RU" sz="3200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7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-23053" y="-207087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797419" y="-243408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43507" y="-4291581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260502" y="2261402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дима-игры\Desktop\ьрьр\IMG_252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2204864"/>
            <a:ext cx="3024336" cy="3838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6" name="Рисунок 15" descr="stopwatch[1]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437112"/>
            <a:ext cx="1512168" cy="177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29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789040"/>
            <a:ext cx="4248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Оказалось: за одну минуту 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можно сделать 247 шагов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3" y="476672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Что можно сделать за минуту?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6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52088" y="-4243198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58297" y="2249875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0" y="-208282"/>
            <a:ext cx="346581" cy="704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797419" y="-208282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DSC0874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052735"/>
            <a:ext cx="3816424" cy="2345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SC0873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484784"/>
            <a:ext cx="3960440" cy="2225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200604242307200860[1]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5157192"/>
            <a:ext cx="2088232" cy="1371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55576" y="3501008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физкультуре мы с помощью секундомера и шагомера замеряли шаги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www.orahirek.hu/wp-content/2008/02/blancpain_fiftyfathoms_2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04664"/>
            <a:ext cx="1588022" cy="151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932040" y="3861048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группе мы замеряли, сколько  добрых слов можно сказать за минуту.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нас получилось:</a:t>
            </a:r>
            <a:r>
              <a:rPr lang="ru-RU" b="1" dirty="0" smtClean="0"/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минуту можно сказать 27 добрых слов.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28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има-игры\Desktop\ьрьр\IMG_245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124744"/>
            <a:ext cx="1664593" cy="2348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дима-игры\Desktop\ьрьр\IMG_24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545363" y="2959693"/>
            <a:ext cx="2805802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дима-игры\Desktop\ьрьр\IMG_246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02"/>
          <a:stretch>
            <a:fillRect/>
          </a:stretch>
        </p:blipFill>
        <p:spPr bwMode="auto">
          <a:xfrm rot="5400000">
            <a:off x="2735795" y="1376773"/>
            <a:ext cx="2232250" cy="18722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5517232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Шесть кругов из квадратов 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одну минуту вырезала Элина.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1916832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Четыре круга из квадрата 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вырезал Вова за одну минуту.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5" y="324174"/>
            <a:ext cx="71287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Мы решили провести эксперимент. Сколько </a:t>
            </a:r>
            <a:r>
              <a:rPr lang="ru-RU" sz="2400" b="1" i="1" dirty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можно вырезать кругов из квадратов за одну </a:t>
            </a:r>
            <a:r>
              <a:rPr lang="ru-RU" sz="2400" b="1" i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минуту</a:t>
            </a:r>
            <a:endParaRPr lang="ru-RU" sz="2400" i="1" dirty="0">
              <a:solidFill>
                <a:srgbClr val="00B05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2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238969" y="-4243199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255737" y="2252265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797419" y="-196450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-4230" y="-196451"/>
            <a:ext cx="346581" cy="708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дима-игры\Desktop\ьрьр\IMG_256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603836"/>
            <a:ext cx="2592288" cy="21798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2351" y="3789040"/>
            <a:ext cx="23574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время не контролировать с помощью часов, за </a:t>
            </a: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одну минуту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Элина смогла вырезать четыре круга.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yves_guillou_question[1]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332656"/>
            <a:ext cx="720080" cy="134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39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дима-игры\Desktop\ьрьр\IMG_244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3284984"/>
            <a:ext cx="3096344" cy="24285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дима-игры\Desktop\ьрьр\IMG_244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3933056"/>
            <a:ext cx="3528392" cy="22275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дима-игры\Desktop\ьрьр\IMG_244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908720"/>
            <a:ext cx="3024336" cy="2408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3" y="417309"/>
            <a:ext cx="720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Сколько столов смогут накрыть дежурные за одну минуту ?</a:t>
            </a:r>
            <a:endParaRPr lang="ru-RU" sz="2400" b="1" i="1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47971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26655" y="5661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минуту  два дежурных накрыли один стол для обеда.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7179" name="Picture 11" descr="C:\Users\дима-игры\Desktop\ьрьр\IMG_244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836712"/>
            <a:ext cx="2880320" cy="21819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797419" y="-243408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243198" y="-4255629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-7036" y="-203302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70981" y="2261368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45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Следующий эксперимент.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Детям предложили посидеть одну минуту за столом,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длительностью которой следит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Минута ребятам показалась очень длинной, т.к. время заполненное малоинтересной деятельностью кажется более «тягучим».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243198" y="-4255629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 rot="16200000">
            <a:off x="4335681" y="2269188"/>
            <a:ext cx="346581" cy="88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-7036" y="-203302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tatic3.depositphotos.com/1000356/115/i/950/depositphotos_1155847-Clock-Mechanis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3" b="-371"/>
          <a:stretch/>
        </p:blipFill>
        <p:spPr bwMode="auto">
          <a:xfrm>
            <a:off x="8797419" y="-243408"/>
            <a:ext cx="34658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DSC086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284984"/>
            <a:ext cx="3418619" cy="21369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DSC0860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988840"/>
            <a:ext cx="3744416" cy="21039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superion-benefits-and-impact-it-support-managed-services[1]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293096"/>
            <a:ext cx="208823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89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954</TotalTime>
  <Words>528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Monotype Corsiva</vt:lpstr>
      <vt:lpstr>Times New Roman</vt:lpstr>
      <vt:lpstr>Тема Office</vt:lpstr>
      <vt:lpstr>  Государственное бюджетное образовательное учреждение города Москвы средняя общеобразовательная школа № 657 Дошкольное отделение №3 </vt:lpstr>
      <vt:lpstr>Мы повсюду слышим  «Физкульт – минутка», «Минута славы», «Минута молчания», «Шутки - минутки» , «Музыкальные минутки». Так что же такое минута?</vt:lpstr>
      <vt:lpstr>    </vt:lpstr>
      <vt:lpstr>Сначала мы рассматривали  книги о  времени, читали  «Сказку о потерянном времени», пели песенку про минуту, смотрели мультфильм про Чебурашку, где крокодил Гена поёт песню про минуты.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Минута времяни</dc:title>
  <dc:creator>дима-игры</dc:creator>
  <cp:lastModifiedBy>Пользователь Windows</cp:lastModifiedBy>
  <cp:revision>122</cp:revision>
  <dcterms:created xsi:type="dcterms:W3CDTF">2015-03-30T14:46:35Z</dcterms:created>
  <dcterms:modified xsi:type="dcterms:W3CDTF">2018-07-01T06:20:19Z</dcterms:modified>
</cp:coreProperties>
</file>