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60" r:id="rId6"/>
    <p:sldId id="259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6.jpeg"/><Relationship Id="rId7" Type="http://schemas.openxmlformats.org/officeDocument/2006/relationships/slide" Target="slide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7.png"/><Relationship Id="rId10" Type="http://schemas.openxmlformats.org/officeDocument/2006/relationships/slide" Target="slide7.xml"/><Relationship Id="rId4" Type="http://schemas.openxmlformats.org/officeDocument/2006/relationships/slide" Target="slide8.xml"/><Relationship Id="rId9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018.radikal.ru/i527/1201/a7/84611418e335t.jpg"/>
          <p:cNvPicPr>
            <a:picLocks noChangeAspect="1" noChangeArrowheads="1"/>
          </p:cNvPicPr>
          <p:nvPr/>
        </p:nvPicPr>
        <p:blipFill>
          <a:blip r:embed="rId2"/>
          <a:srcRect b="11279"/>
          <a:stretch>
            <a:fillRect/>
          </a:stretch>
        </p:blipFill>
        <p:spPr bwMode="auto">
          <a:xfrm>
            <a:off x="5538782" y="602778"/>
            <a:ext cx="2858194" cy="3374527"/>
          </a:xfrm>
          <a:prstGeom prst="rect">
            <a:avLst/>
          </a:prstGeom>
          <a:noFill/>
        </p:spPr>
      </p:pic>
      <p:pic>
        <p:nvPicPr>
          <p:cNvPr id="1032" name="Picture 8" descr="http://img1.liveinternet.ru/images/attach/c/1/62/889/62889242_1282166439_46d9e57418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200400"/>
            <a:ext cx="381000" cy="371203"/>
          </a:xfrm>
          <a:prstGeom prst="rect">
            <a:avLst/>
          </a:prstGeom>
          <a:noFill/>
        </p:spPr>
      </p:pic>
      <p:pic>
        <p:nvPicPr>
          <p:cNvPr id="10" name="Picture 2" descr="C:\Users\User\Desktop\ВИКТОРИНЫ и КОНКУРСЫ мои\картинки\flovin424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381000"/>
            <a:ext cx="1676400" cy="61390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846" y="533400"/>
            <a:ext cx="2971737" cy="533400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Воспитатель ГПД</a:t>
            </a:r>
            <a:br>
              <a:rPr lang="ru-RU" dirty="0" smtClean="0"/>
            </a:br>
            <a:r>
              <a:rPr lang="ru-RU" dirty="0" smtClean="0"/>
              <a:t>Перфилова И.В.</a:t>
            </a:r>
            <a:br>
              <a:rPr lang="ru-RU" dirty="0" smtClean="0"/>
            </a:br>
            <a:r>
              <a:rPr lang="ru-RU" dirty="0" smtClean="0"/>
              <a:t>ГБОУ гимназия № 293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1905000" y="2803654"/>
            <a:ext cx="3391533" cy="40543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      </a:t>
            </a:r>
            <a:r>
              <a:rPr lang="ru-RU" sz="5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User\Desktop\ВИКТОРИНЫ и КОНКУРСЫ мои\картинки\flovin424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381000"/>
            <a:ext cx="3047999" cy="6139042"/>
          </a:xfrm>
          <a:prstGeom prst="rect">
            <a:avLst/>
          </a:prstGeom>
          <a:noFill/>
        </p:spPr>
      </p:pic>
      <p:pic>
        <p:nvPicPr>
          <p:cNvPr id="3" name="Picture 2" descr="romashk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568"/>
          <a:stretch>
            <a:fillRect/>
          </a:stretch>
        </p:blipFill>
        <p:spPr bwMode="auto">
          <a:xfrm>
            <a:off x="3352800" y="1143000"/>
            <a:ext cx="4797657" cy="4801441"/>
          </a:xfrm>
          <a:prstGeom prst="rect">
            <a:avLst/>
          </a:prstGeom>
          <a:noFill/>
        </p:spPr>
      </p:pic>
      <p:pic>
        <p:nvPicPr>
          <p:cNvPr id="36868" name="Picture 4" descr="http://img-fotki.yandex.ru/get/4307/annaze63.9f/0_3a885_5ada0b0e_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76600" y="304800"/>
            <a:ext cx="1066800" cy="1066800"/>
          </a:xfrm>
          <a:prstGeom prst="rect">
            <a:avLst/>
          </a:prstGeom>
          <a:noFill/>
        </p:spPr>
      </p:pic>
      <p:pic>
        <p:nvPicPr>
          <p:cNvPr id="11" name="Picture 4" descr="http://img-fotki.yandex.ru/get/4307/annaze63.9f/0_3a885_5ada0b0e_L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05600" y="533400"/>
            <a:ext cx="1066800" cy="1066800"/>
          </a:xfrm>
          <a:prstGeom prst="rect">
            <a:avLst/>
          </a:prstGeom>
          <a:noFill/>
        </p:spPr>
      </p:pic>
      <p:pic>
        <p:nvPicPr>
          <p:cNvPr id="12" name="Picture 4" descr="http://img-fotki.yandex.ru/get/4307/annaze63.9f/0_3a885_5ada0b0e_L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96200" y="3124200"/>
            <a:ext cx="1066800" cy="1066800"/>
          </a:xfrm>
          <a:prstGeom prst="rect">
            <a:avLst/>
          </a:prstGeom>
          <a:noFill/>
        </p:spPr>
      </p:pic>
      <p:pic>
        <p:nvPicPr>
          <p:cNvPr id="13" name="Picture 4" descr="http://img-fotki.yandex.ru/get/4307/annaze63.9f/0_3a885_5ada0b0e_L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33600" y="2895600"/>
            <a:ext cx="1066800" cy="1066800"/>
          </a:xfrm>
          <a:prstGeom prst="rect">
            <a:avLst/>
          </a:prstGeom>
          <a:noFill/>
        </p:spPr>
      </p:pic>
      <p:pic>
        <p:nvPicPr>
          <p:cNvPr id="14" name="Picture 4" descr="http://img-fotki.yandex.ru/get/4307/annaze63.9f/0_3a885_5ada0b0e_L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352800" y="5105400"/>
            <a:ext cx="1066800" cy="1066800"/>
          </a:xfrm>
          <a:prstGeom prst="rect">
            <a:avLst/>
          </a:prstGeom>
          <a:noFill/>
        </p:spPr>
      </p:pic>
      <p:pic>
        <p:nvPicPr>
          <p:cNvPr id="15" name="Picture 4" descr="http://img-fotki.yandex.ru/get/4307/annaze63.9f/0_3a885_5ada0b0e_L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72200" y="51054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4079" y="723900"/>
            <a:ext cx="5486400" cy="990600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ВОПРОСЫ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71800" y="1828800"/>
            <a:ext cx="533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solidFill>
                  <a:srgbClr val="C198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вопросы, </a:t>
            </a:r>
          </a:p>
          <a:p>
            <a:pPr lvl="0" algn="ctr"/>
            <a:r>
              <a:rPr lang="ru-RU" sz="3200" dirty="0" smtClean="0">
                <a:solidFill>
                  <a:srgbClr val="C198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отвечая на которые, нужно назвать какие-то факты, вспомнить и воспроизвести определенную информацию </a:t>
            </a:r>
            <a:r>
              <a:rPr lang="ru-RU" sz="3200" u="sng" dirty="0" smtClean="0">
                <a:solidFill>
                  <a:srgbClr val="C198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текста</a:t>
            </a:r>
            <a:r>
              <a:rPr lang="ru-RU" sz="3200" dirty="0" smtClean="0">
                <a:solidFill>
                  <a:srgbClr val="C198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Picture 2" descr="C:\Users\User\Desktop\6f29098c58f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0"/>
            <a:ext cx="3095951" cy="3459163"/>
          </a:xfrm>
          <a:prstGeom prst="rect">
            <a:avLst/>
          </a:prstGeom>
          <a:noFill/>
        </p:spPr>
      </p:pic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001000" y="5791200"/>
            <a:ext cx="585216" cy="58521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5562600"/>
            <a:ext cx="7467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этих вопросов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предоставление человеку возможностей для обратной связи относительно того, что он только что сказал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Иногда их задают с целью получения информации, отсутствующей в сообщении, но подразумевающейся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Очень важно задавать эти вопросы без негативной мимики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457200"/>
            <a:ext cx="6781799" cy="978932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УТОЧНЯЮЩИЕ ВОПРОСЫ 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2971800" y="1524000"/>
            <a:ext cx="5562600" cy="3200400"/>
          </a:xfrm>
          <a:prstGeom prst="wedgeEllipseCallout">
            <a:avLst>
              <a:gd name="adj1" fmla="val -65821"/>
              <a:gd name="adj2" fmla="val 958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9000" y="2133600"/>
            <a:ext cx="5181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«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 ты говоришь, что…?»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«Если я правильно понял, то …?»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могу ошибаться, но, по-моему, вы сказали о …?»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«Ты действительно думаешь, что …?»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2" name="Picture 6" descr="http://img-fotki.yandex.ru/get/5313/102699435.44e/0_74f5b_de2c9c05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04800" y="1752600"/>
            <a:ext cx="3051175" cy="4038600"/>
          </a:xfrm>
          <a:prstGeom prst="rect">
            <a:avLst/>
          </a:prstGeom>
          <a:noFill/>
        </p:spPr>
      </p:pic>
      <p:sp>
        <p:nvSpPr>
          <p:cNvPr id="13" name="Управляющая кнопка: домой 12">
            <a:hlinkClick r:id="rId3" action="ppaction://hlinksldjump" highlightClick="1"/>
          </p:cNvPr>
          <p:cNvSpPr/>
          <p:nvPr/>
        </p:nvSpPr>
        <p:spPr>
          <a:xfrm>
            <a:off x="8001000" y="5715000"/>
            <a:ext cx="585216" cy="58521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90800" y="548640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некоторых ситуациях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могут восприниматься негативно —</a:t>
            </a:r>
          </a:p>
          <a:p>
            <a:pPr algn="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принуждение к оправданию. </a:t>
            </a:r>
          </a:p>
          <a:p>
            <a:pPr algn="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других случаях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направлены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установление причинно-следственных связей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71600" y="381000"/>
            <a:ext cx="6553200" cy="2274332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ИНТЕРПРЕТАЦИОННЫЕ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(ОБЪЯСНЯЮЩИЕ)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http://s53.radikal.ru/i141/0904/c0/16fa245c2025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33400" y="2362200"/>
            <a:ext cx="2133600" cy="361950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3099816" y="3181350"/>
            <a:ext cx="5562600" cy="1981200"/>
          </a:xfrm>
          <a:prstGeom prst="wedgeEllipseCallout">
            <a:avLst>
              <a:gd name="adj1" fmla="val -61301"/>
              <a:gd name="adj2" fmla="val -4549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начинаются со слова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«Почему?»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077200" y="5791200"/>
            <a:ext cx="585216" cy="58521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38600" y="5718356"/>
            <a:ext cx="3810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творческом вопросе есть частица «бы», элементы условности, предположения, прогноза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…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52600" y="609600"/>
            <a:ext cx="5410200" cy="750332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ВОПРОСЫ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http://s003.radikal.ru/i202/1005/be/eec32628ebd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514600"/>
            <a:ext cx="3005709" cy="3733800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3581400" y="1600200"/>
            <a:ext cx="5029200" cy="3124200"/>
          </a:xfrm>
          <a:prstGeom prst="wedgeEllipseCallout">
            <a:avLst>
              <a:gd name="adj1" fmla="val -64987"/>
              <a:gd name="adj2" fmla="val 315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86200" y="2362200"/>
            <a:ext cx="487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изменилось бы в …,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…?»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вы думаете, как будет развиваться ... после (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…?»</a:t>
            </a: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8077200" y="5791200"/>
            <a:ext cx="585216" cy="58521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1000" y="5791200"/>
            <a:ext cx="3810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вопросы направлены на выяснение критериев оценки тех или иных событий, явлений, фактов</a:t>
            </a:r>
            <a:r>
              <a:rPr lang="ru-RU" sz="1400" dirty="0" smtClean="0">
                <a:latin typeface="Arial Narrow" pitchFamily="34" charset="0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05000" y="685800"/>
            <a:ext cx="5410200" cy="870079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ОЦЕНОЧНЫЕ ВОПРОСЫ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User\Desktop\ВИКТОРИНЫ и КОНКУРСЫ мои\3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81000" y="2667000"/>
            <a:ext cx="3612615" cy="3839267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2895600" y="1600200"/>
            <a:ext cx="5715000" cy="2667000"/>
          </a:xfrm>
          <a:prstGeom prst="wedgeEllipseCallout">
            <a:avLst>
              <a:gd name="adj1" fmla="val -58013"/>
              <a:gd name="adj2" fmla="val 3530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00400" y="2362200"/>
            <a:ext cx="5943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хорошо, а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плохо?» 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«Чем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отличается от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077200" y="5791200"/>
            <a:ext cx="585216" cy="58521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5867400"/>
            <a:ext cx="335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направлен на установление взаимосвязи между теорией и практикой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28800" y="762000"/>
            <a:ext cx="5486400" cy="826532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 ВОПРОСЫ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://s61.radikal.ru/i174/1005/77/c70cf337a7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86000"/>
            <a:ext cx="3276600" cy="3667272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4114800" y="2057400"/>
            <a:ext cx="4495800" cy="2209800"/>
          </a:xfrm>
          <a:prstGeom prst="wedgeEllipseCallout">
            <a:avLst>
              <a:gd name="adj1" fmla="val -61803"/>
              <a:gd name="adj2" fmla="val 4815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24400" y="2362200"/>
            <a:ext cx="335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бы вы поступили на месте героя рассказа?»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89487" y="3048000"/>
            <a:ext cx="34401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«Где вы в обычной жизни можете наблюдать…………..?»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077200" y="5791200"/>
            <a:ext cx="585216" cy="58521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119</TotalTime>
  <Words>228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Times New Roman</vt:lpstr>
      <vt:lpstr>Verdana</vt:lpstr>
      <vt:lpstr>Wingdings 2</vt:lpstr>
      <vt:lpstr>Аспект</vt:lpstr>
      <vt:lpstr>     Воспитатель ГПД Перфилова И.В. ГБОУ гимназия № 293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Инесса Перфилова</cp:lastModifiedBy>
  <cp:revision>23</cp:revision>
  <dcterms:created xsi:type="dcterms:W3CDTF">2012-01-22T20:20:22Z</dcterms:created>
  <dcterms:modified xsi:type="dcterms:W3CDTF">2018-07-01T19:03:21Z</dcterms:modified>
</cp:coreProperties>
</file>