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7" r:id="rId3"/>
    <p:sldId id="258" r:id="rId4"/>
    <p:sldId id="263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92" d="100"/>
          <a:sy n="92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016143-E03C-4CFD-AFDC-14E5BDEA754C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542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34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493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50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914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118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0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679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960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578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861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E59FD0C-5451-4CA0-86AF-E70AE3279989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763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3405" y="345233"/>
            <a:ext cx="7968342" cy="4051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77897" y="758952"/>
            <a:ext cx="9418320" cy="475544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Земляника лесная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7502" y="5374432"/>
            <a:ext cx="8972690" cy="1117807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Растения леса.</a:t>
            </a:r>
          </a:p>
          <a:p>
            <a:r>
              <a:rPr lang="ru-RU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Кухарев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Илья, 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2А МБОУ СОШ №4 Мытищи</a:t>
            </a:r>
          </a:p>
          <a:p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 Морозова М.П.</a:t>
            </a:r>
            <a:endParaRPr 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88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9838" y="457200"/>
            <a:ext cx="3598499" cy="5878286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Лесная </a:t>
            </a:r>
          </a:p>
          <a:p>
            <a:pPr marL="45720" indent="0"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земляника - </a:t>
            </a:r>
          </a:p>
          <a:p>
            <a:pPr marL="45720" indent="0" algn="just">
              <a:buNone/>
            </a:pPr>
            <a:r>
              <a:rPr lang="ru-RU" sz="3200" b="1" i="1" dirty="0"/>
              <a:t>э</a:t>
            </a:r>
            <a:r>
              <a:rPr lang="ru-RU" sz="3200" b="1" i="1" dirty="0" smtClean="0"/>
              <a:t>то вкусная </a:t>
            </a:r>
            <a:r>
              <a:rPr lang="ru-RU" sz="3200" b="1" i="1" dirty="0"/>
              <a:t>и очень полезная красная ягода, кроме этого, она имеет </a:t>
            </a:r>
            <a:r>
              <a:rPr lang="ru-RU" sz="3200" b="1" i="1" dirty="0" smtClean="0"/>
              <a:t>лечебное свойство, </a:t>
            </a:r>
            <a:r>
              <a:rPr lang="ru-RU" sz="3200" b="1" i="1" dirty="0"/>
              <a:t>поэтому ягоды лесной земляники очень любит большинство </a:t>
            </a:r>
            <a:r>
              <a:rPr lang="ru-RU" sz="3200" b="1" i="1" dirty="0" smtClean="0"/>
              <a:t>людей.</a:t>
            </a:r>
            <a:endParaRPr lang="ru-RU" sz="3200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4770" y="532983"/>
            <a:ext cx="2891102" cy="22941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7812" y="2749237"/>
            <a:ext cx="9876376" cy="135952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0212" y="2901637"/>
            <a:ext cx="9876376" cy="13595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4770" y="3062774"/>
            <a:ext cx="6317392" cy="34734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3466" y="532982"/>
            <a:ext cx="3150858" cy="22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86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1134" y="522515"/>
            <a:ext cx="4739951" cy="5318448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Лесная земляника </a:t>
            </a:r>
            <a:r>
              <a:rPr lang="ru-RU" sz="2800" b="1" i="1" dirty="0" smtClean="0"/>
              <a:t>-  низкое растение, высота его составляет 20 см. Листок тёмно-зелёного цвета,  гладкий наверху, а снизу пушистый, серо-зелёный. Цветы лесной земляники ― белые, крупные по размеру. После того как земляника отцветёт, появляется ягода, ярко-красного цвета.</a:t>
            </a:r>
            <a:endParaRPr lang="ru-RU" sz="28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3477" y="1139890"/>
            <a:ext cx="5458409" cy="431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2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589630" cy="2452085"/>
          </a:xfrm>
        </p:spPr>
        <p:txBody>
          <a:bodyPr>
            <a:noAutofit/>
          </a:bodyPr>
          <a:lstStyle/>
          <a:p>
            <a:pPr algn="just"/>
            <a:r>
              <a:rPr lang="ru-RU" sz="2800" b="1" i="1" dirty="0">
                <a:solidFill>
                  <a:srgbClr val="FF0000"/>
                </a:solidFill>
              </a:rPr>
              <a:t>З</a:t>
            </a:r>
            <a:r>
              <a:rPr lang="ru-RU" sz="2800" b="1" i="1" dirty="0" smtClean="0">
                <a:solidFill>
                  <a:srgbClr val="FF0000"/>
                </a:solidFill>
              </a:rPr>
              <a:t>емляника растет </a:t>
            </a:r>
            <a:r>
              <a:rPr lang="ru-RU" sz="2800" b="1" i="1" dirty="0" smtClean="0"/>
              <a:t>не один год, на </a:t>
            </a:r>
            <a:r>
              <a:rPr lang="ru-RU" sz="2800" b="1" i="1" dirty="0"/>
              <a:t>зеленых полях и опушках. Очень часто </a:t>
            </a:r>
            <a:r>
              <a:rPr lang="ru-RU" sz="2800" b="1" i="1" dirty="0" smtClean="0"/>
              <a:t>разрастается </a:t>
            </a:r>
            <a:r>
              <a:rPr lang="ru-RU" sz="2800" b="1" i="1" dirty="0"/>
              <a:t>по поляне. </a:t>
            </a:r>
            <a:r>
              <a:rPr lang="ru-RU" sz="2800" b="1" i="1" dirty="0" smtClean="0"/>
              <a:t>Много </a:t>
            </a:r>
            <a:r>
              <a:rPr lang="ru-RU" sz="2800" b="1" i="1" dirty="0"/>
              <a:t>ягод возможно отыскать в негустых, светлых лесах. Растет земляника и в Подмосковье, где расположены лесные массивы, а также заброшенные поля. В этом регионе ягоды очень много.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960" y="3025848"/>
            <a:ext cx="5607147" cy="328164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0049" y="3025848"/>
            <a:ext cx="4655975" cy="3281645"/>
          </a:xfrm>
        </p:spPr>
      </p:pic>
    </p:spTree>
    <p:extLst>
      <p:ext uri="{BB962C8B-B14F-4D97-AF65-F5344CB8AC3E}">
        <p14:creationId xmlns:p14="http://schemas.microsoft.com/office/powerpoint/2010/main" val="2931569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42392" y="3900197"/>
            <a:ext cx="1069288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i="1" dirty="0" smtClean="0">
                <a:solidFill>
                  <a:schemeClr val="accent1"/>
                </a:solidFill>
                <a:latin typeface="+mj-lt"/>
              </a:rPr>
              <a:t>Не зря лесную землянику очень любят люди и животные, ведь земляника по </a:t>
            </a:r>
            <a:r>
              <a:rPr lang="ru-RU" sz="2400" b="1" i="1" dirty="0">
                <a:solidFill>
                  <a:schemeClr val="accent1"/>
                </a:solidFill>
                <a:latin typeface="+mj-lt"/>
              </a:rPr>
              <a:t>праву считается целебным чудом природы. </a:t>
            </a:r>
            <a:r>
              <a:rPr lang="ru-RU" sz="2400" b="1" i="1" dirty="0" smtClean="0">
                <a:solidFill>
                  <a:schemeClr val="accent1"/>
                </a:solidFill>
                <a:latin typeface="+mj-lt"/>
              </a:rPr>
              <a:t>Для </a:t>
            </a:r>
            <a:r>
              <a:rPr lang="ru-RU" sz="2400" b="1" i="1" dirty="0">
                <a:solidFill>
                  <a:schemeClr val="accent1"/>
                </a:solidFill>
                <a:latin typeface="+mj-lt"/>
              </a:rPr>
              <a:t>лечения многих недугов </a:t>
            </a:r>
            <a:r>
              <a:rPr lang="ru-RU" sz="2400" b="1" i="1" dirty="0" smtClean="0">
                <a:solidFill>
                  <a:schemeClr val="accent1"/>
                </a:solidFill>
                <a:latin typeface="+mj-lt"/>
              </a:rPr>
              <a:t>используют все </a:t>
            </a:r>
            <a:r>
              <a:rPr lang="ru-RU" sz="2400" b="1" i="1" dirty="0">
                <a:solidFill>
                  <a:schemeClr val="accent1"/>
                </a:solidFill>
                <a:latin typeface="+mj-lt"/>
              </a:rPr>
              <a:t>части этого растения.  Ее полезный состав наполняет организм силой и здоровьем</a:t>
            </a:r>
            <a:r>
              <a:rPr lang="ru-RU" sz="2400" b="1" i="1" dirty="0" smtClean="0">
                <a:solidFill>
                  <a:schemeClr val="accent1"/>
                </a:solidFill>
                <a:latin typeface="+mj-lt"/>
              </a:rPr>
              <a:t>.</a:t>
            </a:r>
            <a:r>
              <a:rPr lang="ru-RU" sz="2400" b="1" i="1" dirty="0">
                <a:solidFill>
                  <a:schemeClr val="accent1"/>
                </a:solidFill>
                <a:latin typeface="+mj-lt"/>
              </a:rPr>
              <a:t> В свежей землянике лесной содержится множество полезных для здоровья человека элементов. Особенную ценность представляют клетчатка и фруктоза. Ягоды </a:t>
            </a:r>
            <a:r>
              <a:rPr lang="ru-RU" sz="2400" b="1" i="1" dirty="0" smtClean="0">
                <a:solidFill>
                  <a:schemeClr val="accent1"/>
                </a:solidFill>
                <a:latin typeface="+mj-lt"/>
              </a:rPr>
              <a:t>наделены витаминами С, B1</a:t>
            </a:r>
            <a:r>
              <a:rPr lang="ru-RU" sz="2400" b="1" i="1" dirty="0">
                <a:solidFill>
                  <a:schemeClr val="accent1"/>
                </a:solidFill>
                <a:latin typeface="+mj-lt"/>
              </a:rPr>
              <a:t>, B2, PP и </a:t>
            </a:r>
            <a:r>
              <a:rPr lang="ru-RU" sz="2400" b="1" i="1" dirty="0" smtClean="0">
                <a:solidFill>
                  <a:schemeClr val="accent1"/>
                </a:solidFill>
                <a:latin typeface="+mj-lt"/>
              </a:rPr>
              <a:t>E.</a:t>
            </a:r>
            <a:endParaRPr lang="ru-RU" sz="2400" b="1" i="1" dirty="0">
              <a:solidFill>
                <a:schemeClr val="accent1"/>
              </a:solidFill>
              <a:latin typeface="+mj-lt"/>
            </a:endParaRPr>
          </a:p>
          <a:p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091" y="216075"/>
            <a:ext cx="2525641" cy="37922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2368" y="216075"/>
            <a:ext cx="4981504" cy="37922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5508" y="216075"/>
            <a:ext cx="3230755" cy="379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62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989045"/>
            <a:ext cx="3932853" cy="5106955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В землянике </a:t>
            </a:r>
            <a:r>
              <a:rPr lang="ru-RU" sz="3200" b="1" i="1" dirty="0" smtClean="0"/>
              <a:t>железа </a:t>
            </a:r>
            <a:r>
              <a:rPr lang="ru-RU" sz="3200" b="1" i="1" dirty="0"/>
              <a:t>вдвое больше, чем в сливе и в 40 раз больше, чем в винограде! А по содержанию кальция земляника занимает первое место среди фруктов и ягод</a:t>
            </a:r>
            <a:r>
              <a:rPr lang="ru-RU" i="1" dirty="0" smtClean="0"/>
              <a:t>.</a:t>
            </a:r>
            <a:endParaRPr lang="ru-RU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5211" y="1202759"/>
            <a:ext cx="6096000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2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142</TotalTime>
  <Words>193</Words>
  <Application>Microsoft Office PowerPoint</Application>
  <PresentationFormat>Произвольный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Базис</vt:lpstr>
      <vt:lpstr>   Земляника лесная</vt:lpstr>
      <vt:lpstr>Презентация PowerPoint</vt:lpstr>
      <vt:lpstr>Презентация PowerPoint</vt:lpstr>
      <vt:lpstr>Земляника растет не один год, на зеленых полях и опушках. Очень часто разрастается по поляне. Много ягод возможно отыскать в негустых, светлых лесах. Растет земляника и в Подмосковье, где расположены лесные массивы, а также заброшенные поля. В этом регионе ягоды очень много.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Земляника лесная</dc:title>
  <dc:creator>sergey kukharev</dc:creator>
  <cp:lastModifiedBy>Алексей Морозов</cp:lastModifiedBy>
  <cp:revision>15</cp:revision>
  <dcterms:created xsi:type="dcterms:W3CDTF">2018-02-18T16:05:07Z</dcterms:created>
  <dcterms:modified xsi:type="dcterms:W3CDTF">2018-07-01T10:01:48Z</dcterms:modified>
</cp:coreProperties>
</file>