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0A9EE-55AB-4AC4-9FEA-923664BC6654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378F5-1EDA-4501-B9F8-1A730BDDD5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Соседи числа</a:t>
            </a:r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BB1391-EA86-4DD5-80B3-24FF4BA342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43167-2CB2-46CD-AE31-CB15E149B055}" type="datetimeFigureOut">
              <a:rPr lang="ru-RU" smtClean="0"/>
              <a:pPr/>
              <a:t>28.09.2013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FCEF9-3FC6-4175-BB26-C0B3FF001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р008.jpg"/>
          <p:cNvPicPr>
            <a:picLocks noChangeAspect="1"/>
          </p:cNvPicPr>
          <p:nvPr/>
        </p:nvPicPr>
        <p:blipFill>
          <a:blip r:embed="rId2" cstate="print"/>
          <a:srcRect t="22767"/>
          <a:stretch>
            <a:fillRect/>
          </a:stretch>
        </p:blipFill>
        <p:spPr>
          <a:xfrm>
            <a:off x="1643042" y="357166"/>
            <a:ext cx="6150400" cy="607223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429124" y="1643050"/>
            <a:ext cx="3214710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714480" y="1928802"/>
            <a:ext cx="2071702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628" y="1928802"/>
            <a:ext cx="2786082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85918" y="2214554"/>
            <a:ext cx="5929354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14480" y="2500306"/>
            <a:ext cx="1428760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143108" y="2857496"/>
            <a:ext cx="428628" cy="2857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215074" y="2928934"/>
            <a:ext cx="428628" cy="2857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00364" y="4572008"/>
            <a:ext cx="285752" cy="14287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358082" y="4357694"/>
            <a:ext cx="142876" cy="21431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rot="19232084">
            <a:off x="4101054" y="4779057"/>
            <a:ext cx="269465" cy="1882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5400000">
            <a:off x="3143240" y="3071810"/>
            <a:ext cx="428628" cy="2857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15642946">
            <a:off x="4214810" y="3214686"/>
            <a:ext cx="428628" cy="2857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rot="15642946">
            <a:off x="5436119" y="4736550"/>
            <a:ext cx="200585" cy="18436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5642946">
            <a:off x="7319348" y="3092053"/>
            <a:ext cx="428628" cy="2857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 rot="4045858">
            <a:off x="5286380" y="3286124"/>
            <a:ext cx="428628" cy="2857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rot="5400000">
            <a:off x="6393669" y="4464851"/>
            <a:ext cx="214314" cy="1428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rot="19232084">
            <a:off x="2172228" y="4136116"/>
            <a:ext cx="269465" cy="1882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5286380" y="3786190"/>
            <a:ext cx="1214446" cy="500066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3964777" y="4321975"/>
            <a:ext cx="714380" cy="71438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2821769" y="4107661"/>
            <a:ext cx="714380" cy="71438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5715008" y="3571876"/>
            <a:ext cx="1357322" cy="857256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6465107" y="3821909"/>
            <a:ext cx="928694" cy="571504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2107389" y="3750471"/>
            <a:ext cx="714380" cy="71438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msotw9_temp0"/>
          <p:cNvPicPr>
            <a:picLocks noChangeAspect="1" noChangeArrowheads="1"/>
          </p:cNvPicPr>
          <p:nvPr/>
        </p:nvPicPr>
        <p:blipFill>
          <a:blip r:embed="rId2"/>
          <a:srcRect l="1567" r="1640"/>
          <a:stretch>
            <a:fillRect/>
          </a:stretch>
        </p:blipFill>
        <p:spPr bwMode="auto">
          <a:xfrm>
            <a:off x="1290638" y="0"/>
            <a:ext cx="6562725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 rot="12221393">
            <a:off x="4427538" y="1412875"/>
            <a:ext cx="865187" cy="153988"/>
          </a:xfrm>
          <a:prstGeom prst="homePlate">
            <a:avLst>
              <a:gd name="adj" fmla="val 140463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WordArt 10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9227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863600" cy="576263"/>
          </a:xfrm>
          <a:prstGeom prst="actionButtonHome">
            <a:avLst/>
          </a:prstGeom>
          <a:solidFill>
            <a:srgbClr val="5B82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111E-6 C 0.01771 -0.04121 0.03542 -0.08241 0.04722 -0.10509 C 0.05903 -0.12778 0.0632 -0.12963 0.07101 -0.13658 C 0.07882 -0.14352 0.08281 -0.14884 0.09462 -0.14699 C 0.10643 -0.14514 0.12604 -0.13287 0.14184 -0.12593 C 0.15764 -0.11898 0.17205 -0.11042 0.18906 -0.10509 C 0.20608 -0.09977 0.22448 -0.09283 0.2441 -0.09445 C 0.26372 -0.09607 0.29132 -0.10509 0.30712 -0.11551 C 0.32292 -0.12593 0.33611 -0.15741 0.33872 -0.15741 C 0.34132 -0.15741 0.33733 -0.15579 0.32292 -0.11551 C 0.30851 -0.07523 0.3007 -0.05764 0.25208 0.08403 C 0.20347 0.22569 0.11754 0.48032 0.0316 0.73495 " pathEditMode="relative" ptsTypes="aaaaaaaaaaaA">
                                      <p:cBhvr>
                                        <p:cTn id="6" dur="7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62 0.31435 L 0.2915 0.3143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1"/>
          <p:cNvSpPr txBox="1">
            <a:spLocks noChangeArrowheads="1"/>
          </p:cNvSpPr>
          <p:nvPr/>
        </p:nvSpPr>
        <p:spPr bwMode="auto">
          <a:xfrm>
            <a:off x="5000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34819" name="TextBox 13"/>
          <p:cNvSpPr txBox="1">
            <a:spLocks noChangeArrowheads="1"/>
          </p:cNvSpPr>
          <p:nvPr/>
        </p:nvSpPr>
        <p:spPr bwMode="auto">
          <a:xfrm>
            <a:off x="128587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34820" name="TextBox 14"/>
          <p:cNvSpPr txBox="1">
            <a:spLocks noChangeArrowheads="1"/>
          </p:cNvSpPr>
          <p:nvPr/>
        </p:nvSpPr>
        <p:spPr bwMode="auto">
          <a:xfrm>
            <a:off x="207168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3</a:t>
            </a:r>
          </a:p>
        </p:txBody>
      </p:sp>
      <p:sp>
        <p:nvSpPr>
          <p:cNvPr id="34821" name="TextBox 15"/>
          <p:cNvSpPr txBox="1">
            <a:spLocks noChangeArrowheads="1"/>
          </p:cNvSpPr>
          <p:nvPr/>
        </p:nvSpPr>
        <p:spPr bwMode="auto">
          <a:xfrm>
            <a:off x="285750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34822" name="TextBox 16"/>
          <p:cNvSpPr txBox="1">
            <a:spLocks noChangeArrowheads="1"/>
          </p:cNvSpPr>
          <p:nvPr/>
        </p:nvSpPr>
        <p:spPr bwMode="auto">
          <a:xfrm>
            <a:off x="364331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5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429125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6</a:t>
            </a:r>
          </a:p>
        </p:txBody>
      </p:sp>
      <p:sp>
        <p:nvSpPr>
          <p:cNvPr id="34824" name="TextBox 18"/>
          <p:cNvSpPr txBox="1">
            <a:spLocks noChangeArrowheads="1"/>
          </p:cNvSpPr>
          <p:nvPr/>
        </p:nvSpPr>
        <p:spPr bwMode="auto">
          <a:xfrm>
            <a:off x="5214938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000750" y="642938"/>
            <a:ext cx="642938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8</a:t>
            </a:r>
          </a:p>
        </p:txBody>
      </p:sp>
      <p:sp>
        <p:nvSpPr>
          <p:cNvPr id="34826" name="TextBox 20"/>
          <p:cNvSpPr txBox="1">
            <a:spLocks noChangeArrowheads="1"/>
          </p:cNvSpPr>
          <p:nvPr/>
        </p:nvSpPr>
        <p:spPr bwMode="auto">
          <a:xfrm>
            <a:off x="6786563" y="642938"/>
            <a:ext cx="642937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9</a:t>
            </a:r>
          </a:p>
        </p:txBody>
      </p:sp>
      <p:sp>
        <p:nvSpPr>
          <p:cNvPr id="34827" name="TextBox 21"/>
          <p:cNvSpPr txBox="1">
            <a:spLocks noChangeArrowheads="1"/>
          </p:cNvSpPr>
          <p:nvPr/>
        </p:nvSpPr>
        <p:spPr bwMode="auto">
          <a:xfrm>
            <a:off x="7572375" y="642938"/>
            <a:ext cx="1071563" cy="101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/>
              <a:t>10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34" y="4071942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последующее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10" y="2428868"/>
            <a:ext cx="5357850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/>
              <a:t>предыдущее</a:t>
            </a:r>
          </a:p>
        </p:txBody>
      </p:sp>
      <p:pic>
        <p:nvPicPr>
          <p:cNvPr id="34834" name="Рисунок 24" descr="567bb4f58ae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4071938"/>
            <a:ext cx="1916112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>
            <a:off x="1071563" y="1143000"/>
            <a:ext cx="6215062" cy="158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9278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>
            <a:off x="1643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242966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>
            <a:off x="3144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5400000">
            <a:off x="3858419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5400000">
            <a:off x="457279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849" name="Прямоугольник 67"/>
          <p:cNvSpPr>
            <a:spLocks noChangeArrowheads="1"/>
          </p:cNvSpPr>
          <p:nvPr/>
        </p:nvSpPr>
        <p:spPr bwMode="auto">
          <a:xfrm>
            <a:off x="1143000" y="1285875"/>
            <a:ext cx="7715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tx2"/>
                </a:solidFill>
              </a:rPr>
              <a:t>   1    2    3   4    5     6     </a:t>
            </a:r>
            <a:r>
              <a:rPr lang="ru-RU" sz="36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69" name="Дуга 68"/>
          <p:cNvSpPr/>
          <p:nvPr/>
        </p:nvSpPr>
        <p:spPr>
          <a:xfrm rot="21115464">
            <a:off x="5540375" y="623888"/>
            <a:ext cx="788988" cy="620712"/>
          </a:xfrm>
          <a:prstGeom prst="arc">
            <a:avLst>
              <a:gd name="adj1" fmla="val 11008724"/>
              <a:gd name="adj2" fmla="val 28851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851" name="TextBox 69"/>
          <p:cNvSpPr txBox="1">
            <a:spLocks noChangeArrowheads="1"/>
          </p:cNvSpPr>
          <p:nvPr/>
        </p:nvSpPr>
        <p:spPr bwMode="auto">
          <a:xfrm>
            <a:off x="5500688" y="0"/>
            <a:ext cx="714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+1</a:t>
            </a:r>
          </a:p>
        </p:txBody>
      </p:sp>
      <p:sp>
        <p:nvSpPr>
          <p:cNvPr id="71" name="Равнобедренный треугольник 70"/>
          <p:cNvSpPr/>
          <p:nvPr/>
        </p:nvSpPr>
        <p:spPr>
          <a:xfrm>
            <a:off x="5786438" y="1928813"/>
            <a:ext cx="2500312" cy="928687"/>
          </a:xfrm>
          <a:prstGeom prst="triangle">
            <a:avLst>
              <a:gd name="adj" fmla="val 49999"/>
            </a:avLst>
          </a:prstGeom>
          <a:solidFill>
            <a:srgbClr val="00B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2" name="Овал 71"/>
          <p:cNvSpPr/>
          <p:nvPr/>
        </p:nvSpPr>
        <p:spPr>
          <a:xfrm>
            <a:off x="6572250" y="2071688"/>
            <a:ext cx="928688" cy="714375"/>
          </a:xfrm>
          <a:prstGeom prst="ellips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786438" y="285750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5855" name="TextBox 73"/>
          <p:cNvSpPr txBox="1">
            <a:spLocks noChangeArrowheads="1"/>
          </p:cNvSpPr>
          <p:nvPr/>
        </p:nvSpPr>
        <p:spPr bwMode="auto">
          <a:xfrm>
            <a:off x="6786563" y="2000250"/>
            <a:ext cx="6429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/>
              <a:t>7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000875" y="285750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786438" y="3857625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5786438" y="4857750"/>
            <a:ext cx="1214437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000875" y="3857625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000875" y="4857750"/>
            <a:ext cx="1214438" cy="10001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000000"/>
                </a:solidFill>
              </a:rPr>
              <a:t>4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5430044" y="1142206"/>
            <a:ext cx="28575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215857" y="1142206"/>
            <a:ext cx="285750" cy="1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Полилиния 27"/>
          <p:cNvSpPr/>
          <p:nvPr/>
        </p:nvSpPr>
        <p:spPr>
          <a:xfrm flipH="1">
            <a:off x="3714750" y="2428875"/>
            <a:ext cx="1182688" cy="808038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Полилиния 28"/>
          <p:cNvSpPr/>
          <p:nvPr/>
        </p:nvSpPr>
        <p:spPr>
          <a:xfrm rot="16713409" flipH="1">
            <a:off x="2732881" y="2055020"/>
            <a:ext cx="796925" cy="1300162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Полилиния 29"/>
          <p:cNvSpPr/>
          <p:nvPr/>
        </p:nvSpPr>
        <p:spPr>
          <a:xfrm rot="3888164" flipH="1">
            <a:off x="1740694" y="3302794"/>
            <a:ext cx="1182687" cy="809625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Полилиния 30"/>
          <p:cNvSpPr/>
          <p:nvPr/>
        </p:nvSpPr>
        <p:spPr>
          <a:xfrm rot="14014864" flipH="1">
            <a:off x="4227513" y="3382963"/>
            <a:ext cx="1184275" cy="809625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Полилиния 31"/>
          <p:cNvSpPr/>
          <p:nvPr/>
        </p:nvSpPr>
        <p:spPr>
          <a:xfrm flipH="1">
            <a:off x="2214563" y="4286250"/>
            <a:ext cx="1182687" cy="808038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Полилиния 32"/>
          <p:cNvSpPr/>
          <p:nvPr/>
        </p:nvSpPr>
        <p:spPr>
          <a:xfrm flipH="1">
            <a:off x="3714750" y="4214813"/>
            <a:ext cx="1182688" cy="307975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Полилиния 33"/>
          <p:cNvSpPr/>
          <p:nvPr/>
        </p:nvSpPr>
        <p:spPr>
          <a:xfrm rot="4164442" flipH="1">
            <a:off x="3175000" y="4292600"/>
            <a:ext cx="650875" cy="701675"/>
          </a:xfrm>
          <a:custGeom>
            <a:avLst/>
            <a:gdLst>
              <a:gd name="connsiteX0" fmla="*/ 917073 w 917073"/>
              <a:gd name="connsiteY0" fmla="*/ 0 h 679116"/>
              <a:gd name="connsiteX1" fmla="*/ 131010 w 917073"/>
              <a:gd name="connsiteY1" fmla="*/ 577516 h 679116"/>
              <a:gd name="connsiteX2" fmla="*/ 131010 w 917073"/>
              <a:gd name="connsiteY2" fmla="*/ 609600 h 679116"/>
              <a:gd name="connsiteX3" fmla="*/ 131010 w 917073"/>
              <a:gd name="connsiteY3" fmla="*/ 609600 h 67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7073" h="679116">
                <a:moveTo>
                  <a:pt x="917073" y="0"/>
                </a:moveTo>
                <a:lnTo>
                  <a:pt x="131010" y="577516"/>
                </a:lnTo>
                <a:cubicBezTo>
                  <a:pt x="0" y="679116"/>
                  <a:pt x="131010" y="609600"/>
                  <a:pt x="131010" y="609600"/>
                </a:cubicBezTo>
                <a:lnTo>
                  <a:pt x="131010" y="609600"/>
                </a:ln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571875" y="4143375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2071688" y="4143375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2286000" y="29289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3143250" y="4857750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4643438" y="435768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4643438" y="3071813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3643313" y="2357438"/>
            <a:ext cx="285750" cy="285750"/>
          </a:xfrm>
          <a:prstGeom prst="ellipse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877" name="TextBox 41"/>
          <p:cNvSpPr txBox="1">
            <a:spLocks noChangeArrowheads="1"/>
          </p:cNvSpPr>
          <p:nvPr/>
        </p:nvSpPr>
        <p:spPr bwMode="auto">
          <a:xfrm>
            <a:off x="3000375" y="514350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6</a:t>
            </a:r>
          </a:p>
        </p:txBody>
      </p:sp>
      <p:sp>
        <p:nvSpPr>
          <p:cNvPr id="35878" name="TextBox 42"/>
          <p:cNvSpPr txBox="1">
            <a:spLocks noChangeArrowheads="1"/>
          </p:cNvSpPr>
          <p:nvPr/>
        </p:nvSpPr>
        <p:spPr bwMode="auto">
          <a:xfrm>
            <a:off x="3786188" y="43576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5</a:t>
            </a:r>
          </a:p>
        </p:txBody>
      </p:sp>
      <p:sp>
        <p:nvSpPr>
          <p:cNvPr id="35879" name="TextBox 43"/>
          <p:cNvSpPr txBox="1">
            <a:spLocks noChangeArrowheads="1"/>
          </p:cNvSpPr>
          <p:nvPr/>
        </p:nvSpPr>
        <p:spPr bwMode="auto">
          <a:xfrm>
            <a:off x="4929188" y="42862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4</a:t>
            </a:r>
          </a:p>
        </p:txBody>
      </p:sp>
      <p:sp>
        <p:nvSpPr>
          <p:cNvPr id="35880" name="TextBox 44"/>
          <p:cNvSpPr txBox="1">
            <a:spLocks noChangeArrowheads="1"/>
          </p:cNvSpPr>
          <p:nvPr/>
        </p:nvSpPr>
        <p:spPr bwMode="auto">
          <a:xfrm>
            <a:off x="4857750" y="29289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3</a:t>
            </a:r>
          </a:p>
        </p:txBody>
      </p:sp>
      <p:sp>
        <p:nvSpPr>
          <p:cNvPr id="35881" name="TextBox 45"/>
          <p:cNvSpPr txBox="1">
            <a:spLocks noChangeArrowheads="1"/>
          </p:cNvSpPr>
          <p:nvPr/>
        </p:nvSpPr>
        <p:spPr bwMode="auto">
          <a:xfrm>
            <a:off x="1643063" y="400050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7</a:t>
            </a:r>
          </a:p>
        </p:txBody>
      </p:sp>
      <p:sp>
        <p:nvSpPr>
          <p:cNvPr id="35882" name="TextBox 46"/>
          <p:cNvSpPr txBox="1">
            <a:spLocks noChangeArrowheads="1"/>
          </p:cNvSpPr>
          <p:nvPr/>
        </p:nvSpPr>
        <p:spPr bwMode="auto">
          <a:xfrm>
            <a:off x="1928813" y="25003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1</a:t>
            </a:r>
          </a:p>
        </p:txBody>
      </p:sp>
      <p:sp>
        <p:nvSpPr>
          <p:cNvPr id="35883" name="TextBox 47"/>
          <p:cNvSpPr txBox="1">
            <a:spLocks noChangeArrowheads="1"/>
          </p:cNvSpPr>
          <p:nvPr/>
        </p:nvSpPr>
        <p:spPr bwMode="auto">
          <a:xfrm>
            <a:off x="3857625" y="20002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285750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428625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28625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57375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2000250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50" y="1928813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10893185_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1000125"/>
            <a:ext cx="1143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357438" y="4819650"/>
            <a:ext cx="12858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86116" y="4786322"/>
            <a:ext cx="207169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+ 1</a:t>
            </a:r>
            <a:endParaRPr lang="ru-RU" sz="8000" b="1" dirty="0">
              <a:solidFill>
                <a:schemeClr val="accent6"/>
              </a:solidFill>
              <a:latin typeface="Century Schoolbook" pitchFamily="18" charset="0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6380" y="4786322"/>
            <a:ext cx="235745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chemeClr val="accent6"/>
                </a:solidFill>
                <a:latin typeface="Century Schoolbook" pitchFamily="18" charset="0"/>
                <a:cs typeface="+mn-cs"/>
              </a:rPr>
              <a:t>= 7</a:t>
            </a:r>
            <a:endParaRPr lang="ru-RU" sz="8000" b="1" dirty="0">
              <a:solidFill>
                <a:schemeClr val="accent6"/>
              </a:solidFill>
              <a:latin typeface="Century Schoolbook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0825" y="2060575"/>
            <a:ext cx="8642350" cy="1511300"/>
          </a:xfrm>
          <a:prstGeom prst="rect">
            <a:avLst/>
          </a:prstGeom>
          <a:solidFill>
            <a:schemeClr val="bg1"/>
          </a:solidFill>
          <a:ln w="317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4537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Продолжи цепочку.</a:t>
            </a:r>
          </a:p>
        </p:txBody>
      </p:sp>
      <p:sp>
        <p:nvSpPr>
          <p:cNvPr id="5125" name="Freeform 5"/>
          <p:cNvSpPr>
            <a:spLocks/>
          </p:cNvSpPr>
          <p:nvPr/>
        </p:nvSpPr>
        <p:spPr bwMode="auto">
          <a:xfrm>
            <a:off x="250825" y="2600325"/>
            <a:ext cx="8713788" cy="468313"/>
          </a:xfrm>
          <a:custGeom>
            <a:avLst/>
            <a:gdLst/>
            <a:ahLst/>
            <a:cxnLst>
              <a:cxn ang="0">
                <a:pos x="0" y="114"/>
              </a:cxn>
              <a:cxn ang="0">
                <a:pos x="363" y="68"/>
              </a:cxn>
              <a:cxn ang="0">
                <a:pos x="772" y="159"/>
              </a:cxn>
              <a:cxn ang="0">
                <a:pos x="1361" y="295"/>
              </a:cxn>
              <a:cxn ang="0">
                <a:pos x="1996" y="159"/>
              </a:cxn>
              <a:cxn ang="0">
                <a:pos x="2450" y="114"/>
              </a:cxn>
              <a:cxn ang="0">
                <a:pos x="2813" y="159"/>
              </a:cxn>
              <a:cxn ang="0">
                <a:pos x="3266" y="204"/>
              </a:cxn>
              <a:cxn ang="0">
                <a:pos x="3901" y="204"/>
              </a:cxn>
              <a:cxn ang="0">
                <a:pos x="4219" y="23"/>
              </a:cxn>
              <a:cxn ang="0">
                <a:pos x="4854" y="68"/>
              </a:cxn>
              <a:cxn ang="0">
                <a:pos x="5126" y="114"/>
              </a:cxn>
              <a:cxn ang="0">
                <a:pos x="5489" y="68"/>
              </a:cxn>
            </a:cxnLst>
            <a:rect l="0" t="0" r="r" b="b"/>
            <a:pathLst>
              <a:path w="5489" h="295">
                <a:moveTo>
                  <a:pt x="0" y="114"/>
                </a:moveTo>
                <a:cubicBezTo>
                  <a:pt x="117" y="87"/>
                  <a:pt x="234" y="61"/>
                  <a:pt x="363" y="68"/>
                </a:cubicBezTo>
                <a:cubicBezTo>
                  <a:pt x="492" y="75"/>
                  <a:pt x="606" y="121"/>
                  <a:pt x="772" y="159"/>
                </a:cubicBezTo>
                <a:cubicBezTo>
                  <a:pt x="938" y="197"/>
                  <a:pt x="1157" y="295"/>
                  <a:pt x="1361" y="295"/>
                </a:cubicBezTo>
                <a:cubicBezTo>
                  <a:pt x="1565" y="295"/>
                  <a:pt x="1815" y="189"/>
                  <a:pt x="1996" y="159"/>
                </a:cubicBezTo>
                <a:cubicBezTo>
                  <a:pt x="2177" y="129"/>
                  <a:pt x="2314" y="114"/>
                  <a:pt x="2450" y="114"/>
                </a:cubicBezTo>
                <a:cubicBezTo>
                  <a:pt x="2586" y="114"/>
                  <a:pt x="2677" y="144"/>
                  <a:pt x="2813" y="159"/>
                </a:cubicBezTo>
                <a:cubicBezTo>
                  <a:pt x="2949" y="174"/>
                  <a:pt x="3085" y="197"/>
                  <a:pt x="3266" y="204"/>
                </a:cubicBezTo>
                <a:cubicBezTo>
                  <a:pt x="3447" y="211"/>
                  <a:pt x="3742" y="234"/>
                  <a:pt x="3901" y="204"/>
                </a:cubicBezTo>
                <a:cubicBezTo>
                  <a:pt x="4060" y="174"/>
                  <a:pt x="4060" y="46"/>
                  <a:pt x="4219" y="23"/>
                </a:cubicBezTo>
                <a:cubicBezTo>
                  <a:pt x="4378" y="0"/>
                  <a:pt x="4703" y="53"/>
                  <a:pt x="4854" y="68"/>
                </a:cubicBezTo>
                <a:cubicBezTo>
                  <a:pt x="5005" y="83"/>
                  <a:pt x="5020" y="114"/>
                  <a:pt x="5126" y="114"/>
                </a:cubicBezTo>
                <a:cubicBezTo>
                  <a:pt x="5232" y="114"/>
                  <a:pt x="5360" y="91"/>
                  <a:pt x="5489" y="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468313" y="2492375"/>
            <a:ext cx="900112" cy="900113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692275" y="2492375"/>
            <a:ext cx="900113" cy="90011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2987675" y="2420938"/>
            <a:ext cx="900113" cy="900112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4211638" y="2492375"/>
            <a:ext cx="900112" cy="900113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539750" y="5589588"/>
            <a:ext cx="900113" cy="900112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08625" y="4508500"/>
            <a:ext cx="900113" cy="90011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6732588" y="5445125"/>
            <a:ext cx="900112" cy="900113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059113" y="5516563"/>
            <a:ext cx="1584325" cy="900112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476375" y="4292600"/>
            <a:ext cx="900113" cy="900113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 rot="10800000">
            <a:off x="7812088" y="4652963"/>
            <a:ext cx="900112" cy="900112"/>
          </a:xfrm>
          <a:prstGeom prst="triangle">
            <a:avLst>
              <a:gd name="adj" fmla="val 50000"/>
            </a:avLst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diamond/>
    <p:sndAc>
      <p:stSnd>
        <p:snd r:embed="rId2" name="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6546 L 0.01389 -0.296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40504E-6 L -2.77778E-7 -0.4409 " pathEditMode="relative" ptsTypes="AA">
                                      <p:cBhvr>
                                        <p:cTn id="10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0.01851 L 0.79358 -0.474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 animBg="1"/>
      <p:bldP spid="5131" grpId="0" animBg="1"/>
      <p:bldP spid="51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0825" y="2060575"/>
            <a:ext cx="8642350" cy="1511300"/>
          </a:xfrm>
          <a:prstGeom prst="rect">
            <a:avLst/>
          </a:prstGeom>
          <a:solidFill>
            <a:schemeClr val="bg1"/>
          </a:solidFill>
          <a:ln w="317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4537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Продолжи цепочку.</a:t>
            </a:r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250825" y="2600325"/>
            <a:ext cx="8713788" cy="468313"/>
          </a:xfrm>
          <a:custGeom>
            <a:avLst/>
            <a:gdLst/>
            <a:ahLst/>
            <a:cxnLst>
              <a:cxn ang="0">
                <a:pos x="0" y="114"/>
              </a:cxn>
              <a:cxn ang="0">
                <a:pos x="363" y="68"/>
              </a:cxn>
              <a:cxn ang="0">
                <a:pos x="772" y="159"/>
              </a:cxn>
              <a:cxn ang="0">
                <a:pos x="1361" y="295"/>
              </a:cxn>
              <a:cxn ang="0">
                <a:pos x="1996" y="159"/>
              </a:cxn>
              <a:cxn ang="0">
                <a:pos x="2450" y="114"/>
              </a:cxn>
              <a:cxn ang="0">
                <a:pos x="2813" y="159"/>
              </a:cxn>
              <a:cxn ang="0">
                <a:pos x="3266" y="204"/>
              </a:cxn>
              <a:cxn ang="0">
                <a:pos x="3901" y="204"/>
              </a:cxn>
              <a:cxn ang="0">
                <a:pos x="4219" y="23"/>
              </a:cxn>
              <a:cxn ang="0">
                <a:pos x="4854" y="68"/>
              </a:cxn>
              <a:cxn ang="0">
                <a:pos x="5126" y="114"/>
              </a:cxn>
              <a:cxn ang="0">
                <a:pos x="5489" y="68"/>
              </a:cxn>
            </a:cxnLst>
            <a:rect l="0" t="0" r="r" b="b"/>
            <a:pathLst>
              <a:path w="5489" h="295">
                <a:moveTo>
                  <a:pt x="0" y="114"/>
                </a:moveTo>
                <a:cubicBezTo>
                  <a:pt x="117" y="87"/>
                  <a:pt x="234" y="61"/>
                  <a:pt x="363" y="68"/>
                </a:cubicBezTo>
                <a:cubicBezTo>
                  <a:pt x="492" y="75"/>
                  <a:pt x="606" y="121"/>
                  <a:pt x="772" y="159"/>
                </a:cubicBezTo>
                <a:cubicBezTo>
                  <a:pt x="938" y="197"/>
                  <a:pt x="1157" y="295"/>
                  <a:pt x="1361" y="295"/>
                </a:cubicBezTo>
                <a:cubicBezTo>
                  <a:pt x="1565" y="295"/>
                  <a:pt x="1815" y="189"/>
                  <a:pt x="1996" y="159"/>
                </a:cubicBezTo>
                <a:cubicBezTo>
                  <a:pt x="2177" y="129"/>
                  <a:pt x="2314" y="114"/>
                  <a:pt x="2450" y="114"/>
                </a:cubicBezTo>
                <a:cubicBezTo>
                  <a:pt x="2586" y="114"/>
                  <a:pt x="2677" y="144"/>
                  <a:pt x="2813" y="159"/>
                </a:cubicBezTo>
                <a:cubicBezTo>
                  <a:pt x="2949" y="174"/>
                  <a:pt x="3085" y="197"/>
                  <a:pt x="3266" y="204"/>
                </a:cubicBezTo>
                <a:cubicBezTo>
                  <a:pt x="3447" y="211"/>
                  <a:pt x="3742" y="234"/>
                  <a:pt x="3901" y="204"/>
                </a:cubicBezTo>
                <a:cubicBezTo>
                  <a:pt x="4060" y="174"/>
                  <a:pt x="4060" y="46"/>
                  <a:pt x="4219" y="23"/>
                </a:cubicBezTo>
                <a:cubicBezTo>
                  <a:pt x="4378" y="0"/>
                  <a:pt x="4703" y="53"/>
                  <a:pt x="4854" y="68"/>
                </a:cubicBezTo>
                <a:cubicBezTo>
                  <a:pt x="5005" y="83"/>
                  <a:pt x="5020" y="114"/>
                  <a:pt x="5126" y="114"/>
                </a:cubicBezTo>
                <a:cubicBezTo>
                  <a:pt x="5232" y="114"/>
                  <a:pt x="5360" y="91"/>
                  <a:pt x="5489" y="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468313" y="2349500"/>
            <a:ext cx="900112" cy="90011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692275" y="2492375"/>
            <a:ext cx="900113" cy="900113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987675" y="2349500"/>
            <a:ext cx="900113" cy="900113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4211638" y="2420938"/>
            <a:ext cx="900112" cy="9001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39750" y="5589588"/>
            <a:ext cx="900113" cy="90011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0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08625" y="4508500"/>
            <a:ext cx="900113" cy="900113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6732588" y="5445125"/>
            <a:ext cx="900112" cy="900113"/>
          </a:xfrm>
          <a:prstGeom prst="triangle">
            <a:avLst>
              <a:gd name="adj" fmla="val 50000"/>
            </a:avLst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1547813" y="4797425"/>
            <a:ext cx="900112" cy="900113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635375" y="4797425"/>
            <a:ext cx="900113" cy="900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2555875" y="5516563"/>
            <a:ext cx="900113" cy="900112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4716463" y="5589588"/>
            <a:ext cx="900112" cy="90011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 rot="10800000">
            <a:off x="7812088" y="4652963"/>
            <a:ext cx="900112" cy="90011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diamond/>
    <p:sndAc>
      <p:stSnd>
        <p:snd r:embed="rId2" name="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6546 L 0.01389 -0.296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40504E-6 L -2.77778E-7 -0.4409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0.01851 L 0.79358 -0.474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  <p:bldP spid="10250" grpId="0" animBg="1"/>
      <p:bldP spid="102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0825" y="2060575"/>
            <a:ext cx="8642350" cy="1511300"/>
          </a:xfrm>
          <a:prstGeom prst="rect">
            <a:avLst/>
          </a:prstGeom>
          <a:solidFill>
            <a:schemeClr val="bg1"/>
          </a:solidFill>
          <a:ln w="317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9388" y="188913"/>
            <a:ext cx="4537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/>
              <a:t>Продолжи цепочку.</a:t>
            </a:r>
          </a:p>
        </p:txBody>
      </p:sp>
      <p:sp>
        <p:nvSpPr>
          <p:cNvPr id="11268" name="Freeform 4"/>
          <p:cNvSpPr>
            <a:spLocks/>
          </p:cNvSpPr>
          <p:nvPr/>
        </p:nvSpPr>
        <p:spPr bwMode="auto">
          <a:xfrm>
            <a:off x="250825" y="2600325"/>
            <a:ext cx="8713788" cy="468313"/>
          </a:xfrm>
          <a:custGeom>
            <a:avLst/>
            <a:gdLst/>
            <a:ahLst/>
            <a:cxnLst>
              <a:cxn ang="0">
                <a:pos x="0" y="114"/>
              </a:cxn>
              <a:cxn ang="0">
                <a:pos x="363" y="68"/>
              </a:cxn>
              <a:cxn ang="0">
                <a:pos x="772" y="159"/>
              </a:cxn>
              <a:cxn ang="0">
                <a:pos x="1361" y="295"/>
              </a:cxn>
              <a:cxn ang="0">
                <a:pos x="1996" y="159"/>
              </a:cxn>
              <a:cxn ang="0">
                <a:pos x="2450" y="114"/>
              </a:cxn>
              <a:cxn ang="0">
                <a:pos x="2813" y="159"/>
              </a:cxn>
              <a:cxn ang="0">
                <a:pos x="3266" y="204"/>
              </a:cxn>
              <a:cxn ang="0">
                <a:pos x="3901" y="204"/>
              </a:cxn>
              <a:cxn ang="0">
                <a:pos x="4219" y="23"/>
              </a:cxn>
              <a:cxn ang="0">
                <a:pos x="4854" y="68"/>
              </a:cxn>
              <a:cxn ang="0">
                <a:pos x="5126" y="114"/>
              </a:cxn>
              <a:cxn ang="0">
                <a:pos x="5489" y="68"/>
              </a:cxn>
            </a:cxnLst>
            <a:rect l="0" t="0" r="r" b="b"/>
            <a:pathLst>
              <a:path w="5489" h="295">
                <a:moveTo>
                  <a:pt x="0" y="114"/>
                </a:moveTo>
                <a:cubicBezTo>
                  <a:pt x="117" y="87"/>
                  <a:pt x="234" y="61"/>
                  <a:pt x="363" y="68"/>
                </a:cubicBezTo>
                <a:cubicBezTo>
                  <a:pt x="492" y="75"/>
                  <a:pt x="606" y="121"/>
                  <a:pt x="772" y="159"/>
                </a:cubicBezTo>
                <a:cubicBezTo>
                  <a:pt x="938" y="197"/>
                  <a:pt x="1157" y="295"/>
                  <a:pt x="1361" y="295"/>
                </a:cubicBezTo>
                <a:cubicBezTo>
                  <a:pt x="1565" y="295"/>
                  <a:pt x="1815" y="189"/>
                  <a:pt x="1996" y="159"/>
                </a:cubicBezTo>
                <a:cubicBezTo>
                  <a:pt x="2177" y="129"/>
                  <a:pt x="2314" y="114"/>
                  <a:pt x="2450" y="114"/>
                </a:cubicBezTo>
                <a:cubicBezTo>
                  <a:pt x="2586" y="114"/>
                  <a:pt x="2677" y="144"/>
                  <a:pt x="2813" y="159"/>
                </a:cubicBezTo>
                <a:cubicBezTo>
                  <a:pt x="2949" y="174"/>
                  <a:pt x="3085" y="197"/>
                  <a:pt x="3266" y="204"/>
                </a:cubicBezTo>
                <a:cubicBezTo>
                  <a:pt x="3447" y="211"/>
                  <a:pt x="3742" y="234"/>
                  <a:pt x="3901" y="204"/>
                </a:cubicBezTo>
                <a:cubicBezTo>
                  <a:pt x="4060" y="174"/>
                  <a:pt x="4060" y="46"/>
                  <a:pt x="4219" y="23"/>
                </a:cubicBezTo>
                <a:cubicBezTo>
                  <a:pt x="4378" y="0"/>
                  <a:pt x="4703" y="53"/>
                  <a:pt x="4854" y="68"/>
                </a:cubicBezTo>
                <a:cubicBezTo>
                  <a:pt x="5005" y="83"/>
                  <a:pt x="5020" y="114"/>
                  <a:pt x="5126" y="114"/>
                </a:cubicBezTo>
                <a:cubicBezTo>
                  <a:pt x="5232" y="114"/>
                  <a:pt x="5360" y="91"/>
                  <a:pt x="5489" y="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468313" y="2420938"/>
            <a:ext cx="900112" cy="900112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692275" y="2492375"/>
            <a:ext cx="900113" cy="90011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2987675" y="2349500"/>
            <a:ext cx="900113" cy="9001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4211638" y="2420938"/>
            <a:ext cx="900112" cy="900112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539750" y="5589588"/>
            <a:ext cx="900113" cy="900112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08625" y="4508500"/>
            <a:ext cx="900113" cy="90011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6732588" y="5445125"/>
            <a:ext cx="900112" cy="90011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1476375" y="4365625"/>
            <a:ext cx="900113" cy="900113"/>
          </a:xfrm>
          <a:prstGeom prst="ellipse">
            <a:avLst/>
          </a:prstGeom>
          <a:solidFill>
            <a:srgbClr val="00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3635375" y="4797425"/>
            <a:ext cx="900113" cy="900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2555875" y="5516563"/>
            <a:ext cx="900113" cy="900112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Oval 15"/>
          <p:cNvSpPr>
            <a:spLocks noChangeArrowheads="1"/>
          </p:cNvSpPr>
          <p:nvPr/>
        </p:nvSpPr>
        <p:spPr bwMode="auto">
          <a:xfrm>
            <a:off x="4716463" y="5589588"/>
            <a:ext cx="900112" cy="90011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 rot="10800000">
            <a:off x="7812088" y="4652963"/>
            <a:ext cx="900112" cy="900112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 advClick="0">
    <p:diamond/>
    <p:sndAc>
      <p:stSnd>
        <p:snd r:embed="rId2" name="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6546 L 0.01389 -0.296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40504E-6 L -2.77778E-7 -0.4409 " pathEditMode="relative" ptsTypes="AA">
                                      <p:cBhvr>
                                        <p:cTn id="10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83E-6 L 0.80139 -0.464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" y="-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nimBg="1"/>
      <p:bldP spid="11274" grpId="0" animBg="1"/>
      <p:bldP spid="112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11188" y="2276475"/>
            <a:ext cx="7993062" cy="1655763"/>
          </a:xfrm>
          <a:prstGeom prst="rect">
            <a:avLst/>
          </a:prstGeom>
          <a:solidFill>
            <a:schemeClr val="bg1"/>
          </a:solidFill>
          <a:ln w="317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1619250" y="2492375"/>
            <a:ext cx="863600" cy="1296988"/>
          </a:xfrm>
          <a:prstGeom prst="can">
            <a:avLst>
              <a:gd name="adj" fmla="val 37546"/>
            </a:avLst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900113" y="2924175"/>
            <a:ext cx="431800" cy="611188"/>
          </a:xfrm>
          <a:prstGeom prst="can">
            <a:avLst>
              <a:gd name="adj" fmla="val 35386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3492500" y="2492375"/>
            <a:ext cx="863600" cy="1296988"/>
          </a:xfrm>
          <a:prstGeom prst="can">
            <a:avLst>
              <a:gd name="adj" fmla="val 3754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771775" y="2924175"/>
            <a:ext cx="431800" cy="611188"/>
          </a:xfrm>
          <a:prstGeom prst="can">
            <a:avLst>
              <a:gd name="adj" fmla="val 35386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6156325" y="5805488"/>
            <a:ext cx="431800" cy="611187"/>
          </a:xfrm>
          <a:prstGeom prst="cube">
            <a:avLst>
              <a:gd name="adj" fmla="val 25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395288" y="5300663"/>
            <a:ext cx="863600" cy="1296987"/>
          </a:xfrm>
          <a:prstGeom prst="can">
            <a:avLst>
              <a:gd name="adj" fmla="val 3754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7740650" y="5084763"/>
            <a:ext cx="1081088" cy="1366837"/>
          </a:xfrm>
          <a:prstGeom prst="cube">
            <a:avLst>
              <a:gd name="adj" fmla="val 25000"/>
            </a:avLst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4716463" y="2997200"/>
            <a:ext cx="431800" cy="611188"/>
          </a:xfrm>
          <a:prstGeom prst="can">
            <a:avLst>
              <a:gd name="adj" fmla="val 35386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7019925" y="5805488"/>
            <a:ext cx="431800" cy="611187"/>
          </a:xfrm>
          <a:prstGeom prst="can">
            <a:avLst>
              <a:gd name="adj" fmla="val 3538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2124075" y="5229225"/>
            <a:ext cx="863600" cy="1296988"/>
          </a:xfrm>
          <a:prstGeom prst="can">
            <a:avLst>
              <a:gd name="adj" fmla="val 37546"/>
            </a:avLst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1476375" y="5876925"/>
            <a:ext cx="431800" cy="611188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AutoShap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716463" y="5157788"/>
            <a:ext cx="1081087" cy="1366837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3132138" y="5876925"/>
            <a:ext cx="431800" cy="611188"/>
          </a:xfrm>
          <a:prstGeom prst="can">
            <a:avLst>
              <a:gd name="adj" fmla="val 35386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250825" y="1889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Закончи ряд.</a:t>
            </a:r>
          </a:p>
        </p:txBody>
      </p:sp>
    </p:spTree>
  </p:cSld>
  <p:clrMapOvr>
    <a:masterClrMapping/>
  </p:clrMapOvr>
  <p:transition advClick="0"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2887E-7 L 0.37014 -0.388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20842E-6 L 0.37795 -0.43026 " pathEditMode="relative" ptsTypes="AA">
                                      <p:cBhvr>
                                        <p:cTn id="10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2082 L 0.76389 -0.4089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1" grpId="0" animBg="1"/>
      <p:bldP spid="7185" grpId="0" animBg="1"/>
      <p:bldP spid="718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11188" y="2276475"/>
            <a:ext cx="7993062" cy="1655763"/>
          </a:xfrm>
          <a:prstGeom prst="rect">
            <a:avLst/>
          </a:prstGeom>
          <a:solidFill>
            <a:schemeClr val="bg1"/>
          </a:solidFill>
          <a:ln w="317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468313" y="5157788"/>
            <a:ext cx="863600" cy="1296987"/>
          </a:xfrm>
          <a:prstGeom prst="can">
            <a:avLst>
              <a:gd name="adj" fmla="val 37546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3851275" y="5805488"/>
            <a:ext cx="431800" cy="611187"/>
          </a:xfrm>
          <a:prstGeom prst="can">
            <a:avLst>
              <a:gd name="adj" fmla="val 35386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7667625" y="5157788"/>
            <a:ext cx="863600" cy="1296987"/>
          </a:xfrm>
          <a:prstGeom prst="can">
            <a:avLst>
              <a:gd name="adj" fmla="val 3754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6156325" y="5805488"/>
            <a:ext cx="431800" cy="61118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1835150" y="5229225"/>
            <a:ext cx="863600" cy="1296988"/>
          </a:xfrm>
          <a:prstGeom prst="can">
            <a:avLst>
              <a:gd name="adj" fmla="val 3754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2627313" y="2420938"/>
            <a:ext cx="1081087" cy="1366837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1979613" y="3141663"/>
            <a:ext cx="431800" cy="611187"/>
          </a:xfrm>
          <a:prstGeom prst="can">
            <a:avLst>
              <a:gd name="adj" fmla="val 35386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7019925" y="5805488"/>
            <a:ext cx="431800" cy="611187"/>
          </a:xfrm>
          <a:prstGeom prst="can">
            <a:avLst>
              <a:gd name="adj" fmla="val 3538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900113" y="2492375"/>
            <a:ext cx="863600" cy="1296988"/>
          </a:xfrm>
          <a:prstGeom prst="can">
            <a:avLst>
              <a:gd name="adj" fmla="val 37546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3924300" y="3141663"/>
            <a:ext cx="431800" cy="61118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6" name="AutoShape 1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859338" y="5157788"/>
            <a:ext cx="1081087" cy="1366837"/>
          </a:xfrm>
          <a:prstGeom prst="cube">
            <a:avLst>
              <a:gd name="adj" fmla="val 250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3132138" y="5805488"/>
            <a:ext cx="431800" cy="611187"/>
          </a:xfrm>
          <a:prstGeom prst="can">
            <a:avLst>
              <a:gd name="adj" fmla="val 35386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250825" y="1889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Закончи ряд.</a:t>
            </a:r>
          </a:p>
        </p:txBody>
      </p:sp>
    </p:spTree>
  </p:cSld>
  <p:clrMapOvr>
    <a:masterClrMapping/>
  </p:clrMapOvr>
  <p:transition advClick="0">
    <p:sndAc>
      <p:stSnd>
        <p:snd r:embed="rId2" name="14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6292 L 0.45677 -0.377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85 0.01851 L 0.22066 -0.39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-0.00509 L 0.19306 -0.382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0.04441 L 0.20469 -0.40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9" grpId="0" animBg="1"/>
      <p:bldP spid="133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`Кубик` - антистресс (красный)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000240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SewTech Банкетка (пуфик) / Куб желты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571744"/>
            <a:ext cx="1143008" cy="1143008"/>
          </a:xfrm>
          <a:prstGeom prst="rect">
            <a:avLst/>
          </a:prstGeom>
          <a:noFill/>
        </p:spPr>
      </p:pic>
      <p:pic>
        <p:nvPicPr>
          <p:cNvPr id="1030" name="Picture 6" descr="Краситель желтый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857364"/>
            <a:ext cx="2071702" cy="2071702"/>
          </a:xfrm>
          <a:prstGeom prst="rect">
            <a:avLst/>
          </a:prstGeom>
          <a:noFill/>
        </p:spPr>
      </p:pic>
      <p:pic>
        <p:nvPicPr>
          <p:cNvPr id="1032" name="Picture 8" descr="http://i2.photobucket.com/albums/y16/kyubichan/random%20pics/aqua-sphere-re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357430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ruleron.ru/ruler_0_10.jpg"/>
          <p:cNvPicPr>
            <a:picLocks noChangeAspect="1" noChangeArrowheads="1"/>
          </p:cNvPicPr>
          <p:nvPr/>
        </p:nvPicPr>
        <p:blipFill>
          <a:blip r:embed="rId2"/>
          <a:srcRect b="47916"/>
          <a:stretch>
            <a:fillRect/>
          </a:stretch>
        </p:blipFill>
        <p:spPr bwMode="auto">
          <a:xfrm>
            <a:off x="1142976" y="1357298"/>
            <a:ext cx="7000924" cy="1214446"/>
          </a:xfrm>
          <a:prstGeom prst="rect">
            <a:avLst/>
          </a:prstGeom>
          <a:noFill/>
        </p:spPr>
      </p:pic>
      <p:sp>
        <p:nvSpPr>
          <p:cNvPr id="5" name="Выгнутая вверх стрелка 4"/>
          <p:cNvSpPr/>
          <p:nvPr/>
        </p:nvSpPr>
        <p:spPr>
          <a:xfrm>
            <a:off x="1142976" y="3000372"/>
            <a:ext cx="857256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643182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2000232" y="3000372"/>
            <a:ext cx="857256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2643182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714752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1142976" y="4000504"/>
            <a:ext cx="857256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2857488" y="4000504"/>
            <a:ext cx="857256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2000232" y="4000504"/>
            <a:ext cx="857256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3643314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072462" y="4071942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16" name="Выгнутая вверх стрелка 15"/>
          <p:cNvSpPr/>
          <p:nvPr/>
        </p:nvSpPr>
        <p:spPr>
          <a:xfrm flipH="1">
            <a:off x="7215206" y="4429132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 flipH="1">
            <a:off x="6429388" y="4429132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flipH="1">
            <a:off x="5643570" y="5214950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3214678" y="6000768"/>
            <a:ext cx="826783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 flipH="1">
            <a:off x="6429388" y="5214950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flipH="1">
            <a:off x="7215206" y="5214950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4071942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072462" y="4929198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14810" y="4857760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85918" y="5715016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31" name="Выгнутая вверх стрелка 30"/>
          <p:cNvSpPr/>
          <p:nvPr/>
        </p:nvSpPr>
        <p:spPr>
          <a:xfrm>
            <a:off x="4000496" y="6000768"/>
            <a:ext cx="826783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>
            <a:off x="4857752" y="6000768"/>
            <a:ext cx="826783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верх стрелка 32"/>
          <p:cNvSpPr/>
          <p:nvPr/>
        </p:nvSpPr>
        <p:spPr>
          <a:xfrm>
            <a:off x="5715008" y="6000768"/>
            <a:ext cx="826783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72264" y="5715016"/>
            <a:ext cx="71438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</p:txBody>
      </p:sp>
      <p:sp>
        <p:nvSpPr>
          <p:cNvPr id="35" name="Выгнутая вверх стрелка 34"/>
          <p:cNvSpPr/>
          <p:nvPr/>
        </p:nvSpPr>
        <p:spPr>
          <a:xfrm flipH="1">
            <a:off x="5643570" y="4429132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flipH="1">
            <a:off x="4857752" y="5214950"/>
            <a:ext cx="811537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2500298" y="6000768"/>
            <a:ext cx="826783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88" y="500063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286250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0" y="500063"/>
            <a:ext cx="2786063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786563" y="571500"/>
            <a:ext cx="785812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214313" y="3357563"/>
            <a:ext cx="2786062" cy="2428875"/>
          </a:xfrm>
          <a:prstGeom prst="cube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72188" y="3000375"/>
            <a:ext cx="2786062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776" name="TextBox 12"/>
          <p:cNvSpPr txBox="1">
            <a:spLocks noChangeArrowheads="1"/>
          </p:cNvSpPr>
          <p:nvPr/>
        </p:nvSpPr>
        <p:spPr bwMode="auto">
          <a:xfrm>
            <a:off x="6072188" y="2928938"/>
            <a:ext cx="26431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5000" b="1"/>
              <a:t>7</a:t>
            </a:r>
          </a:p>
        </p:txBody>
      </p:sp>
      <p:sp>
        <p:nvSpPr>
          <p:cNvPr id="15" name="Овал 14"/>
          <p:cNvSpPr/>
          <p:nvPr/>
        </p:nvSpPr>
        <p:spPr>
          <a:xfrm>
            <a:off x="3286125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214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786563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857750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357188" y="4071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1071563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071563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3357563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21456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786438" y="1357313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857750" y="1357313"/>
            <a:ext cx="785813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1785938" y="4143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5718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857875" y="571500"/>
            <a:ext cx="785813" cy="64293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929188" y="2071688"/>
            <a:ext cx="785812" cy="642937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4214813" y="1357313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214563" y="2000250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1785938" y="47148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3286125" y="642938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285750" y="5286375"/>
            <a:ext cx="428625" cy="428625"/>
          </a:xfrm>
          <a:prstGeom prst="ellipse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2797" name="Рисунок 36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3286125"/>
            <a:ext cx="7937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8" name="Рисунок 37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3357563"/>
            <a:ext cx="793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9" name="Рисунок 38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5072063"/>
            <a:ext cx="793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0" name="Рисунок 39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4214813"/>
            <a:ext cx="793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1" name="Рисунок 40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4214813"/>
            <a:ext cx="793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2" name="Рисунок 41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75" y="4214813"/>
            <a:ext cx="7937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03" name="Рисунок 42" descr="grusha2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3286125"/>
            <a:ext cx="7937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71</Words>
  <Application>Microsoft Office PowerPoint</Application>
  <PresentationFormat>Экран (4:3)</PresentationFormat>
  <Paragraphs>50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2013-09-28T16:39:31Z</dcterms:created>
  <dcterms:modified xsi:type="dcterms:W3CDTF">2013-09-28T17:20:47Z</dcterms:modified>
</cp:coreProperties>
</file>