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64" r:id="rId6"/>
    <p:sldId id="259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52" autoAdjust="0"/>
  </p:normalViewPr>
  <p:slideViewPr>
    <p:cSldViewPr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6D18F-AB8F-4B3E-9BFC-61F6F2E49D51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AD9EF-ABCB-4117-A3DA-B55D4ECB3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55E383-2913-4DDF-8D4E-1825654C7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3A408-3C82-41F6-893F-B59EFF68C017}" type="datetimeFigureOut">
              <a:rPr lang="ru-RU" smtClean="0"/>
              <a:pPr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FEA7F-5197-4161-8381-CF70C0F492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audio" Target="../media/audio6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4213" y="115888"/>
            <a:ext cx="7772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«Волшебный» квадрат</a:t>
            </a:r>
          </a:p>
        </p:txBody>
      </p:sp>
      <p:graphicFrame>
        <p:nvGraphicFramePr>
          <p:cNvPr id="21507" name="Group 3"/>
          <p:cNvGraphicFramePr>
            <a:graphicFrameLocks noGrp="1"/>
          </p:cNvGraphicFramePr>
          <p:nvPr/>
        </p:nvGraphicFramePr>
        <p:xfrm>
          <a:off x="468313" y="981075"/>
          <a:ext cx="6337300" cy="4968876"/>
        </p:xfrm>
        <a:graphic>
          <a:graphicData uri="http://schemas.openxmlformats.org/drawingml/2006/table">
            <a:tbl>
              <a:tblPr/>
              <a:tblGrid>
                <a:gridCol w="2112962"/>
                <a:gridCol w="2111375"/>
                <a:gridCol w="2112963"/>
              </a:tblGrid>
              <a:tr h="165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5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25" name="Oval 21"/>
          <p:cNvSpPr>
            <a:spLocks noChangeAspect="1" noChangeArrowheads="1"/>
          </p:cNvSpPr>
          <p:nvPr/>
        </p:nvSpPr>
        <p:spPr bwMode="auto">
          <a:xfrm>
            <a:off x="3035300" y="4486275"/>
            <a:ext cx="1177925" cy="117633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6" name="AutoShape 22">
            <a:hlinkClick r:id="" action="ppaction://hlinkshowjump?jump=nextslide">
              <a:snd r:embed="rId3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7380288" y="692150"/>
            <a:ext cx="1223962" cy="1089025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7" name="Rectangle 23"/>
          <p:cNvSpPr>
            <a:spLocks noChangeAspect="1" noChangeArrowheads="1"/>
          </p:cNvSpPr>
          <p:nvPr/>
        </p:nvSpPr>
        <p:spPr bwMode="auto">
          <a:xfrm>
            <a:off x="5059363" y="1320800"/>
            <a:ext cx="1079500" cy="108108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28" name="Oval 24"/>
          <p:cNvSpPr>
            <a:spLocks noChangeAspect="1" noChangeArrowheads="1"/>
          </p:cNvSpPr>
          <p:nvPr/>
        </p:nvSpPr>
        <p:spPr bwMode="auto">
          <a:xfrm>
            <a:off x="931863" y="1247775"/>
            <a:ext cx="1177925" cy="1176338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0" name="Rectangle 26"/>
          <p:cNvSpPr>
            <a:spLocks noChangeAspect="1" noChangeArrowheads="1"/>
          </p:cNvSpPr>
          <p:nvPr/>
        </p:nvSpPr>
        <p:spPr bwMode="auto">
          <a:xfrm>
            <a:off x="3043238" y="2924175"/>
            <a:ext cx="1079500" cy="1081088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>
            <a:off x="828675" y="2759075"/>
            <a:ext cx="1400175" cy="1246188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2" name="Rectangle 28"/>
          <p:cNvSpPr>
            <a:spLocks noChangeAspect="1" noChangeArrowheads="1"/>
          </p:cNvSpPr>
          <p:nvPr/>
        </p:nvSpPr>
        <p:spPr bwMode="auto">
          <a:xfrm>
            <a:off x="971550" y="4508500"/>
            <a:ext cx="1079500" cy="1081088"/>
          </a:xfrm>
          <a:prstGeom prst="rect">
            <a:avLst/>
          </a:prstGeom>
          <a:solidFill>
            <a:srgbClr val="00CC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3" name="Oval 29"/>
          <p:cNvSpPr>
            <a:spLocks noChangeAspect="1" noChangeArrowheads="1"/>
          </p:cNvSpPr>
          <p:nvPr/>
        </p:nvSpPr>
        <p:spPr bwMode="auto">
          <a:xfrm>
            <a:off x="5035550" y="2828925"/>
            <a:ext cx="1177925" cy="1176338"/>
          </a:xfrm>
          <a:prstGeom prst="ellipse">
            <a:avLst/>
          </a:prstGeom>
          <a:solidFill>
            <a:srgbClr val="00CC00"/>
          </a:solidFill>
          <a:ln w="9525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4" name="Rectangle 30">
            <a:hlinkClick r:id="" action="ppaction://noaction">
              <a:snd r:embed="rId4" name="нет"/>
            </a:hlinkClick>
          </p:cNvPr>
          <p:cNvSpPr>
            <a:spLocks noChangeAspect="1" noChangeArrowheads="1"/>
          </p:cNvSpPr>
          <p:nvPr/>
        </p:nvSpPr>
        <p:spPr bwMode="auto">
          <a:xfrm>
            <a:off x="7596188" y="3644900"/>
            <a:ext cx="1079500" cy="1081088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6" name="Oval 32">
            <a:hlinkClick r:id="" action="ppaction://noaction">
              <a:snd r:embed="rId5" name="не правильно"/>
            </a:hlinkClick>
          </p:cNvPr>
          <p:cNvSpPr>
            <a:spLocks noChangeAspect="1" noChangeArrowheads="1"/>
          </p:cNvSpPr>
          <p:nvPr/>
        </p:nvSpPr>
        <p:spPr bwMode="auto">
          <a:xfrm>
            <a:off x="7524750" y="2205038"/>
            <a:ext cx="1177925" cy="1176337"/>
          </a:xfrm>
          <a:prstGeom prst="ellipse">
            <a:avLst/>
          </a:prstGeom>
          <a:solidFill>
            <a:srgbClr val="00CC00"/>
          </a:solidFill>
          <a:ln w="9525">
            <a:solidFill>
              <a:srgbClr val="00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2987675" y="1412875"/>
            <a:ext cx="1081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  <a:latin typeface="Verdana" pitchFamily="34" charset="0"/>
              </a:rPr>
              <a:t>?</a:t>
            </a:r>
          </a:p>
        </p:txBody>
      </p:sp>
      <p:pic>
        <p:nvPicPr>
          <p:cNvPr id="21538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748713" y="-603250"/>
            <a:ext cx="233362" cy="233362"/>
          </a:xfrm>
          <a:prstGeom prst="rect">
            <a:avLst/>
          </a:prstGeom>
          <a:noFill/>
        </p:spPr>
      </p:pic>
      <p:sp>
        <p:nvSpPr>
          <p:cNvPr id="21539" name="AutoShape 3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308850" y="5013325"/>
            <a:ext cx="1400175" cy="1246188"/>
          </a:xfrm>
          <a:prstGeom prst="triangle">
            <a:avLst>
              <a:gd name="adj" fmla="val 50000"/>
            </a:avLst>
          </a:prstGeom>
          <a:solidFill>
            <a:srgbClr val="00CC00"/>
          </a:solidFill>
          <a:ln w="9525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5219700" y="4724400"/>
            <a:ext cx="1081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2443E-6 L -0.23628 0.55609 " pathEditMode="relative" ptsTypes="AA">
                                      <p:cBhvr>
                                        <p:cTn id="11" dur="2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15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458 L -0.49393 -0.562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38"/>
                </p:tgtEl>
              </p:cMediaNode>
            </p:audio>
          </p:childTnLst>
        </p:cTn>
      </p:par>
    </p:tnLst>
    <p:bldLst>
      <p:bldP spid="21526" grpId="0" animBg="1"/>
      <p:bldP spid="21534" grpId="0" animBg="1"/>
      <p:bldP spid="21536" grpId="0" animBg="1"/>
      <p:bldP spid="21537" grpId="0"/>
      <p:bldP spid="21539" grpId="0" animBg="1"/>
      <p:bldP spid="215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sotw9_temp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60350"/>
            <a:ext cx="6408738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5"/>
          <p:cNvSpPr>
            <a:spLocks noChangeArrowheads="1"/>
          </p:cNvSpPr>
          <p:nvPr/>
        </p:nvSpPr>
        <p:spPr bwMode="auto">
          <a:xfrm rot="12956700">
            <a:off x="5651500" y="1052513"/>
            <a:ext cx="865188" cy="153987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10248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863600" cy="576263"/>
          </a:xfrm>
          <a:prstGeom prst="actionButtonHome">
            <a:avLst/>
          </a:prstGeom>
          <a:solidFill>
            <a:srgbClr val="5B82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C 0.00851 -0.00717 0.01702 -0.01412 0.03143 -0.02106 C 0.04584 -0.02801 0.06823 -0.04027 0.08664 -0.04189 C 0.10504 -0.04351 0.12466 -0.04375 0.14167 -0.03148 C 0.15868 -0.01921 0.18108 0.0088 0.18889 0.03149 C 0.1967 0.05417 0.1915 0.08218 0.18889 0.1051 C 0.18629 0.12778 0.18247 0.14885 0.17327 0.16806 C 0.16407 0.18727 0.17969 0.17686 0.13386 0.22037 C 0.08802 0.26436 -0.05382 0.37801 -0.10243 0.43033 C -0.15104 0.48311 -0.14705 0.50371 -0.15746 0.53542 C -0.16788 0.56667 -0.16545 0.59283 -0.16545 0.61922 C -0.16545 0.64561 -0.16406 0.67014 -0.15746 0.69283 C -0.15086 0.71528 -0.13784 0.74028 -0.12604 0.75579 C -0.11423 0.7713 -0.09982 0.78195 -0.08663 0.7875 C -0.07343 0.7926 -0.06302 0.78936 -0.04722 0.7875 C -0.03142 0.78542 -0.0092 0.78542 0.00782 0.77709 C 0.02483 0.76806 0.04063 0.75255 0.05504 0.73496 C 0.06945 0.71713 0.08525 0.69653 0.09445 0.67199 C 0.10365 0.64746 0.10625 0.61574 0.11025 0.58774 C 0.11424 0.55996 0.12205 0.53357 0.11806 0.50371 C 0.11407 0.47431 0.09844 0.43889 0.08664 0.40949 C 0.07483 0.37987 0.06164 0.3551 0.04723 0.32524 C 0.03282 0.29584 0.01181 0.26065 -3.33333E-6 0.23056 C -0.0118 0.20116 -0.01961 0.17662 -0.02361 0.14699 C -0.0276 0.11737 -0.02569 0.08473 -0.02361 0.05255 " pathEditMode="relative" rAng="0" ptsTypes="aaaaaaaaaaaaaaaaaaaaaaaaA">
                                      <p:cBhvr>
                                        <p:cTn id="6" dur="6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3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395288" y="1412875"/>
          <a:ext cx="5707062" cy="4768851"/>
        </p:xfrm>
        <a:graphic>
          <a:graphicData uri="http://schemas.openxmlformats.org/drawingml/2006/table">
            <a:tbl>
              <a:tblPr/>
              <a:tblGrid>
                <a:gridCol w="1901825"/>
                <a:gridCol w="1903412"/>
                <a:gridCol w="1901825"/>
              </a:tblGrid>
              <a:tr h="158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9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8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323850" y="115888"/>
            <a:ext cx="84597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«Волшебный» квадрат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804025" y="1412875"/>
            <a:ext cx="352425" cy="1136650"/>
            <a:chOff x="4158" y="862"/>
            <a:chExt cx="285" cy="960"/>
          </a:xfrm>
        </p:grpSpPr>
        <p:sp>
          <p:nvSpPr>
            <p:cNvPr id="11286" name="Oval 22">
              <a:hlinkClick r:id="" action="ppaction://hlinkshowjump?jump=nextslide">
                <a:snd r:embed="rId2" name="applause.wav" builtIn="1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71" y="862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Line 23">
              <a:hlinkClick r:id="" action="ppaction://hlinkshowjump?jump=nextslide">
                <a:snd r:embed="rId2" name="applause.wav" builtIn="1"/>
              </a:hlinkClick>
            </p:cNvPr>
            <p:cNvSpPr>
              <a:spLocks noChangeAspect="1" noChangeShapeType="1"/>
            </p:cNvSpPr>
            <p:nvPr/>
          </p:nvSpPr>
          <p:spPr bwMode="auto">
            <a:xfrm>
              <a:off x="4301" y="1121"/>
              <a:ext cx="0" cy="3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4"/>
            <p:cNvGrpSpPr>
              <a:grpSpLocks noChangeAspect="1"/>
            </p:cNvGrpSpPr>
            <p:nvPr/>
          </p:nvGrpSpPr>
          <p:grpSpPr bwMode="auto">
            <a:xfrm>
              <a:off x="4158" y="1446"/>
              <a:ext cx="285" cy="376"/>
              <a:chOff x="4680" y="11880"/>
              <a:chExt cx="3960" cy="3060"/>
            </a:xfrm>
          </p:grpSpPr>
          <p:sp>
            <p:nvSpPr>
              <p:cNvPr id="11289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0" name="Line 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7"/>
            <p:cNvGrpSpPr>
              <a:grpSpLocks noChangeAspect="1"/>
            </p:cNvGrpSpPr>
            <p:nvPr/>
          </p:nvGrpSpPr>
          <p:grpSpPr bwMode="auto">
            <a:xfrm>
              <a:off x="4158" y="1225"/>
              <a:ext cx="285" cy="221"/>
              <a:chOff x="4680" y="11880"/>
              <a:chExt cx="3960" cy="3060"/>
            </a:xfrm>
          </p:grpSpPr>
          <p:sp>
            <p:nvSpPr>
              <p:cNvPr id="11292" name="Line 28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3" name="Line 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804025" y="4868863"/>
            <a:ext cx="352425" cy="1135062"/>
            <a:chOff x="4158" y="3170"/>
            <a:chExt cx="286" cy="959"/>
          </a:xfrm>
        </p:grpSpPr>
        <p:sp>
          <p:nvSpPr>
            <p:cNvPr id="11295" name="Oval 31">
              <a:hlinkClick r:id="rId3" action="ppaction://hlinksldjump">
                <a:snd r:embed="rId4" name="нет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72" y="3170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Line 32"/>
            <p:cNvSpPr>
              <a:spLocks noChangeAspect="1" noChangeShapeType="1"/>
            </p:cNvSpPr>
            <p:nvPr/>
          </p:nvSpPr>
          <p:spPr bwMode="auto">
            <a:xfrm>
              <a:off x="4301" y="3429"/>
              <a:ext cx="0" cy="327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33"/>
            <p:cNvGrpSpPr>
              <a:grpSpLocks noChangeAspect="1"/>
            </p:cNvGrpSpPr>
            <p:nvPr/>
          </p:nvGrpSpPr>
          <p:grpSpPr bwMode="auto">
            <a:xfrm>
              <a:off x="4159" y="3749"/>
              <a:ext cx="285" cy="380"/>
              <a:chOff x="4680" y="11880"/>
              <a:chExt cx="3960" cy="3060"/>
            </a:xfrm>
          </p:grpSpPr>
          <p:sp>
            <p:nvSpPr>
              <p:cNvPr id="11298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9" name="Line 3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36"/>
            <p:cNvGrpSpPr>
              <a:grpSpLocks noChangeAspect="1"/>
            </p:cNvGrpSpPr>
            <p:nvPr/>
          </p:nvGrpSpPr>
          <p:grpSpPr bwMode="auto">
            <a:xfrm flipV="1">
              <a:off x="4158" y="3412"/>
              <a:ext cx="285" cy="220"/>
              <a:chOff x="4680" y="11880"/>
              <a:chExt cx="3960" cy="3060"/>
            </a:xfrm>
          </p:grpSpPr>
          <p:sp>
            <p:nvSpPr>
              <p:cNvPr id="11301" name="Line 37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2" name="Line 3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6659563" y="3213100"/>
            <a:ext cx="579437" cy="1141413"/>
            <a:chOff x="4045" y="1979"/>
            <a:chExt cx="468" cy="962"/>
          </a:xfrm>
        </p:grpSpPr>
        <p:sp>
          <p:nvSpPr>
            <p:cNvPr id="11304" name="Oval 40">
              <a:hlinkClick r:id="rId3" action="ppaction://hlinksldjump">
                <a:snd r:embed="rId5" name="не правильно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53" y="1979"/>
              <a:ext cx="260" cy="26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Line 41"/>
            <p:cNvSpPr>
              <a:spLocks noChangeAspect="1" noChangeShapeType="1"/>
            </p:cNvSpPr>
            <p:nvPr/>
          </p:nvSpPr>
          <p:spPr bwMode="auto">
            <a:xfrm>
              <a:off x="4283" y="2239"/>
              <a:ext cx="0" cy="32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42"/>
            <p:cNvGrpSpPr>
              <a:grpSpLocks noChangeAspect="1"/>
            </p:cNvGrpSpPr>
            <p:nvPr/>
          </p:nvGrpSpPr>
          <p:grpSpPr bwMode="auto">
            <a:xfrm>
              <a:off x="4140" y="2560"/>
              <a:ext cx="286" cy="381"/>
              <a:chOff x="4680" y="11880"/>
              <a:chExt cx="3960" cy="3060"/>
            </a:xfrm>
          </p:grpSpPr>
          <p:sp>
            <p:nvSpPr>
              <p:cNvPr id="11307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8" name="Line 4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09" name="Line 45"/>
            <p:cNvSpPr>
              <a:spLocks noChangeAspect="1" noChangeShapeType="1"/>
            </p:cNvSpPr>
            <p:nvPr/>
          </p:nvSpPr>
          <p:spPr bwMode="auto">
            <a:xfrm>
              <a:off x="4045" y="2365"/>
              <a:ext cx="46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7885113" y="3141663"/>
            <a:ext cx="352425" cy="1136650"/>
            <a:chOff x="4830" y="1979"/>
            <a:chExt cx="285" cy="960"/>
          </a:xfrm>
        </p:grpSpPr>
        <p:sp>
          <p:nvSpPr>
            <p:cNvPr id="11311" name="Oval 47">
              <a:hlinkClick r:id="rId3" action="ppaction://hlinksldjump">
                <a:snd r:embed="rId4" name="нет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3" y="1979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Line 48"/>
            <p:cNvSpPr>
              <a:spLocks noChangeAspect="1" noChangeShapeType="1"/>
            </p:cNvSpPr>
            <p:nvPr/>
          </p:nvSpPr>
          <p:spPr bwMode="auto">
            <a:xfrm>
              <a:off x="4973" y="2238"/>
              <a:ext cx="0" cy="327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" name="Group 49"/>
            <p:cNvGrpSpPr>
              <a:grpSpLocks noChangeAspect="1"/>
            </p:cNvGrpSpPr>
            <p:nvPr/>
          </p:nvGrpSpPr>
          <p:grpSpPr bwMode="auto">
            <a:xfrm>
              <a:off x="4830" y="2563"/>
              <a:ext cx="285" cy="376"/>
              <a:chOff x="4680" y="11880"/>
              <a:chExt cx="3960" cy="3060"/>
            </a:xfrm>
          </p:grpSpPr>
          <p:sp>
            <p:nvSpPr>
              <p:cNvPr id="11314" name="Line 50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5" name="Line 5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52"/>
            <p:cNvGrpSpPr>
              <a:grpSpLocks noChangeAspect="1"/>
            </p:cNvGrpSpPr>
            <p:nvPr/>
          </p:nvGrpSpPr>
          <p:grpSpPr bwMode="auto">
            <a:xfrm>
              <a:off x="4830" y="2342"/>
              <a:ext cx="285" cy="221"/>
              <a:chOff x="4680" y="11880"/>
              <a:chExt cx="3960" cy="3060"/>
            </a:xfrm>
          </p:grpSpPr>
          <p:sp>
            <p:nvSpPr>
              <p:cNvPr id="11317" name="Line 5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8" name="Line 5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7885113" y="1412875"/>
            <a:ext cx="352425" cy="1133475"/>
            <a:chOff x="4830" y="845"/>
            <a:chExt cx="286" cy="959"/>
          </a:xfrm>
        </p:grpSpPr>
        <p:sp>
          <p:nvSpPr>
            <p:cNvPr id="11320" name="Oval 56">
              <a:hlinkClick r:id="rId3" action="ppaction://hlinksldjump">
                <a:snd r:embed="rId6" name="подумай еще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4" y="845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Line 57"/>
            <p:cNvSpPr>
              <a:spLocks noChangeAspect="1" noChangeShapeType="1"/>
            </p:cNvSpPr>
            <p:nvPr/>
          </p:nvSpPr>
          <p:spPr bwMode="auto">
            <a:xfrm>
              <a:off x="4973" y="1104"/>
              <a:ext cx="0" cy="327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" name="Group 58"/>
            <p:cNvGrpSpPr>
              <a:grpSpLocks noChangeAspect="1"/>
            </p:cNvGrpSpPr>
            <p:nvPr/>
          </p:nvGrpSpPr>
          <p:grpSpPr bwMode="auto">
            <a:xfrm>
              <a:off x="4831" y="1424"/>
              <a:ext cx="285" cy="380"/>
              <a:chOff x="4680" y="11880"/>
              <a:chExt cx="3960" cy="3060"/>
            </a:xfrm>
          </p:grpSpPr>
          <p:sp>
            <p:nvSpPr>
              <p:cNvPr id="11323" name="Line 59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4" name="Line 6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61"/>
            <p:cNvGrpSpPr>
              <a:grpSpLocks noChangeAspect="1"/>
            </p:cNvGrpSpPr>
            <p:nvPr/>
          </p:nvGrpSpPr>
          <p:grpSpPr bwMode="auto">
            <a:xfrm flipV="1">
              <a:off x="4830" y="1087"/>
              <a:ext cx="285" cy="220"/>
              <a:chOff x="4680" y="11880"/>
              <a:chExt cx="3960" cy="3060"/>
            </a:xfrm>
          </p:grpSpPr>
          <p:sp>
            <p:nvSpPr>
              <p:cNvPr id="11326" name="Line 6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7" name="Line 6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6" name="Group 64"/>
          <p:cNvGrpSpPr>
            <a:grpSpLocks/>
          </p:cNvGrpSpPr>
          <p:nvPr/>
        </p:nvGrpSpPr>
        <p:grpSpPr bwMode="auto">
          <a:xfrm>
            <a:off x="7740650" y="4868863"/>
            <a:ext cx="579438" cy="1141412"/>
            <a:chOff x="4740" y="3158"/>
            <a:chExt cx="468" cy="962"/>
          </a:xfrm>
        </p:grpSpPr>
        <p:sp>
          <p:nvSpPr>
            <p:cNvPr id="11329" name="Oval 65">
              <a:hlinkClick r:id="rId3" action="ppaction://hlinksldjump">
                <a:snd r:embed="rId7" name="не угадал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8" y="3158"/>
              <a:ext cx="260" cy="26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0" name="Line 66"/>
            <p:cNvSpPr>
              <a:spLocks noChangeAspect="1" noChangeShapeType="1"/>
            </p:cNvSpPr>
            <p:nvPr/>
          </p:nvSpPr>
          <p:spPr bwMode="auto">
            <a:xfrm>
              <a:off x="4978" y="3418"/>
              <a:ext cx="0" cy="32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" name="Group 67"/>
            <p:cNvGrpSpPr>
              <a:grpSpLocks noChangeAspect="1"/>
            </p:cNvGrpSpPr>
            <p:nvPr/>
          </p:nvGrpSpPr>
          <p:grpSpPr bwMode="auto">
            <a:xfrm>
              <a:off x="4835" y="3739"/>
              <a:ext cx="286" cy="381"/>
              <a:chOff x="4680" y="11880"/>
              <a:chExt cx="3960" cy="3060"/>
            </a:xfrm>
          </p:grpSpPr>
          <p:sp>
            <p:nvSpPr>
              <p:cNvPr id="11332" name="Line 68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3" name="Line 6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34" name="Line 70"/>
            <p:cNvSpPr>
              <a:spLocks noChangeAspect="1" noChangeShapeType="1"/>
            </p:cNvSpPr>
            <p:nvPr/>
          </p:nvSpPr>
          <p:spPr bwMode="auto">
            <a:xfrm>
              <a:off x="4740" y="3544"/>
              <a:ext cx="46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71"/>
          <p:cNvGrpSpPr>
            <a:grpSpLocks noChangeAspect="1"/>
          </p:cNvGrpSpPr>
          <p:nvPr/>
        </p:nvGrpSpPr>
        <p:grpSpPr bwMode="auto">
          <a:xfrm>
            <a:off x="2987675" y="1700213"/>
            <a:ext cx="368300" cy="1238250"/>
            <a:chOff x="3780" y="1440"/>
            <a:chExt cx="3960" cy="13320"/>
          </a:xfrm>
        </p:grpSpPr>
        <p:sp>
          <p:nvSpPr>
            <p:cNvPr id="11336" name="Oval 72"/>
            <p:cNvSpPr>
              <a:spLocks noChangeAspect="1" noChangeArrowheads="1"/>
            </p:cNvSpPr>
            <p:nvPr/>
          </p:nvSpPr>
          <p:spPr bwMode="auto">
            <a:xfrm>
              <a:off x="3960" y="144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7" name="Line 73"/>
            <p:cNvSpPr>
              <a:spLocks noChangeAspect="1" noChangeShapeType="1"/>
            </p:cNvSpPr>
            <p:nvPr/>
          </p:nvSpPr>
          <p:spPr bwMode="auto">
            <a:xfrm>
              <a:off x="5760" y="5040"/>
              <a:ext cx="0" cy="453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74"/>
            <p:cNvGrpSpPr>
              <a:grpSpLocks noChangeAspect="1"/>
            </p:cNvGrpSpPr>
            <p:nvPr/>
          </p:nvGrpSpPr>
          <p:grpSpPr bwMode="auto">
            <a:xfrm>
              <a:off x="3780" y="9540"/>
              <a:ext cx="3960" cy="5220"/>
              <a:chOff x="4680" y="11880"/>
              <a:chExt cx="3960" cy="3060"/>
            </a:xfrm>
          </p:grpSpPr>
          <p:sp>
            <p:nvSpPr>
              <p:cNvPr id="11339" name="Line 75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0" name="Line 7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" name="Group 77"/>
            <p:cNvGrpSpPr>
              <a:grpSpLocks noChangeAspect="1"/>
            </p:cNvGrpSpPr>
            <p:nvPr/>
          </p:nvGrpSpPr>
          <p:grpSpPr bwMode="auto">
            <a:xfrm>
              <a:off x="3780" y="6480"/>
              <a:ext cx="3960" cy="3060"/>
              <a:chOff x="4680" y="11880"/>
              <a:chExt cx="3960" cy="3060"/>
            </a:xfrm>
          </p:grpSpPr>
          <p:sp>
            <p:nvSpPr>
              <p:cNvPr id="11342" name="Line 78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3" name="Line 7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" name="Group 80"/>
          <p:cNvGrpSpPr>
            <a:grpSpLocks noChangeAspect="1"/>
          </p:cNvGrpSpPr>
          <p:nvPr/>
        </p:nvGrpSpPr>
        <p:grpSpPr bwMode="auto">
          <a:xfrm>
            <a:off x="4859338" y="1698625"/>
            <a:ext cx="368300" cy="1238250"/>
            <a:chOff x="4009" y="1680"/>
            <a:chExt cx="3971" cy="13320"/>
          </a:xfrm>
        </p:grpSpPr>
        <p:sp>
          <p:nvSpPr>
            <p:cNvPr id="11345" name="Oval 81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6" name="Line 8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" name="Group 83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48" name="Line 84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9" name="Line 8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86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1351" name="Line 87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52" name="Line 8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4" name="Group 89"/>
          <p:cNvGrpSpPr>
            <a:grpSpLocks noChangeAspect="1"/>
          </p:cNvGrpSpPr>
          <p:nvPr/>
        </p:nvGrpSpPr>
        <p:grpSpPr bwMode="auto">
          <a:xfrm>
            <a:off x="1116013" y="1700213"/>
            <a:ext cx="604837" cy="1243012"/>
            <a:chOff x="2700" y="1680"/>
            <a:chExt cx="6480" cy="13320"/>
          </a:xfrm>
        </p:grpSpPr>
        <p:sp>
          <p:nvSpPr>
            <p:cNvPr id="11354" name="Oval 90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5" name="Line 91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5" name="Group 92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57" name="Line 9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58" name="Line 9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59" name="Line 95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96"/>
          <p:cNvGrpSpPr>
            <a:grpSpLocks noChangeAspect="1"/>
          </p:cNvGrpSpPr>
          <p:nvPr/>
        </p:nvGrpSpPr>
        <p:grpSpPr bwMode="auto">
          <a:xfrm>
            <a:off x="1187450" y="3284538"/>
            <a:ext cx="368300" cy="1238250"/>
            <a:chOff x="3780" y="1440"/>
            <a:chExt cx="3960" cy="13320"/>
          </a:xfrm>
        </p:grpSpPr>
        <p:sp>
          <p:nvSpPr>
            <p:cNvPr id="11361" name="Oval 97"/>
            <p:cNvSpPr>
              <a:spLocks noChangeAspect="1" noChangeArrowheads="1"/>
            </p:cNvSpPr>
            <p:nvPr/>
          </p:nvSpPr>
          <p:spPr bwMode="auto">
            <a:xfrm>
              <a:off x="3960" y="144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2" name="Line 98"/>
            <p:cNvSpPr>
              <a:spLocks noChangeAspect="1" noChangeShapeType="1"/>
            </p:cNvSpPr>
            <p:nvPr/>
          </p:nvSpPr>
          <p:spPr bwMode="auto">
            <a:xfrm>
              <a:off x="5760" y="5040"/>
              <a:ext cx="0" cy="453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" name="Group 99"/>
            <p:cNvGrpSpPr>
              <a:grpSpLocks noChangeAspect="1"/>
            </p:cNvGrpSpPr>
            <p:nvPr/>
          </p:nvGrpSpPr>
          <p:grpSpPr bwMode="auto">
            <a:xfrm>
              <a:off x="3780" y="9540"/>
              <a:ext cx="3960" cy="5220"/>
              <a:chOff x="4680" y="11880"/>
              <a:chExt cx="3960" cy="3060"/>
            </a:xfrm>
          </p:grpSpPr>
          <p:sp>
            <p:nvSpPr>
              <p:cNvPr id="11364" name="Line 100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5" name="Line 10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" name="Group 102"/>
            <p:cNvGrpSpPr>
              <a:grpSpLocks noChangeAspect="1"/>
            </p:cNvGrpSpPr>
            <p:nvPr/>
          </p:nvGrpSpPr>
          <p:grpSpPr bwMode="auto">
            <a:xfrm>
              <a:off x="3780" y="6480"/>
              <a:ext cx="3960" cy="3060"/>
              <a:chOff x="4680" y="11880"/>
              <a:chExt cx="3960" cy="3060"/>
            </a:xfrm>
          </p:grpSpPr>
          <p:sp>
            <p:nvSpPr>
              <p:cNvPr id="11367" name="Line 10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68" name="Line 10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9" name="Group 105"/>
          <p:cNvGrpSpPr>
            <a:grpSpLocks noChangeAspect="1"/>
          </p:cNvGrpSpPr>
          <p:nvPr/>
        </p:nvGrpSpPr>
        <p:grpSpPr bwMode="auto">
          <a:xfrm>
            <a:off x="2916238" y="3284538"/>
            <a:ext cx="368300" cy="1236662"/>
            <a:chOff x="4009" y="1680"/>
            <a:chExt cx="3971" cy="13320"/>
          </a:xfrm>
        </p:grpSpPr>
        <p:sp>
          <p:nvSpPr>
            <p:cNvPr id="11370" name="Oval 106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1" name="Line 107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" name="Group 108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73" name="Line 109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4" name="Line 11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" name="Group 111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1376" name="Line 11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77" name="Line 1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1264" name="Group 114"/>
          <p:cNvGrpSpPr>
            <a:grpSpLocks noChangeAspect="1"/>
          </p:cNvGrpSpPr>
          <p:nvPr/>
        </p:nvGrpSpPr>
        <p:grpSpPr bwMode="auto">
          <a:xfrm>
            <a:off x="4643438" y="3284538"/>
            <a:ext cx="604837" cy="1243012"/>
            <a:chOff x="2700" y="1680"/>
            <a:chExt cx="6480" cy="13320"/>
          </a:xfrm>
        </p:grpSpPr>
        <p:sp>
          <p:nvSpPr>
            <p:cNvPr id="11379" name="Oval 115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0" name="Line 116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65" name="Group 117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82" name="Line 118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83" name="Line 11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384" name="Line 120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67" name="Group 121"/>
          <p:cNvGrpSpPr>
            <a:grpSpLocks noChangeAspect="1"/>
          </p:cNvGrpSpPr>
          <p:nvPr/>
        </p:nvGrpSpPr>
        <p:grpSpPr bwMode="auto">
          <a:xfrm>
            <a:off x="1187450" y="4797425"/>
            <a:ext cx="368300" cy="1238250"/>
            <a:chOff x="4009" y="1680"/>
            <a:chExt cx="3971" cy="13320"/>
          </a:xfrm>
        </p:grpSpPr>
        <p:sp>
          <p:nvSpPr>
            <p:cNvPr id="11386" name="Oval 122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7" name="Line 123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68" name="Group 124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89" name="Line 125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90" name="Line 12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269" name="Group 127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1392" name="Line 128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9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1270" name="Group 130"/>
          <p:cNvGrpSpPr>
            <a:grpSpLocks noChangeAspect="1"/>
          </p:cNvGrpSpPr>
          <p:nvPr/>
        </p:nvGrpSpPr>
        <p:grpSpPr bwMode="auto">
          <a:xfrm>
            <a:off x="2843213" y="4868863"/>
            <a:ext cx="604837" cy="1243012"/>
            <a:chOff x="2700" y="1680"/>
            <a:chExt cx="6480" cy="13320"/>
          </a:xfrm>
        </p:grpSpPr>
        <p:sp>
          <p:nvSpPr>
            <p:cNvPr id="11395" name="Oval 131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6" name="Line 13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1" name="Group 133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1398" name="Line 134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99" name="Line 13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400" name="Line 136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401" name="Text Box 137"/>
          <p:cNvSpPr txBox="1">
            <a:spLocks noChangeArrowheads="1"/>
          </p:cNvSpPr>
          <p:nvPr/>
        </p:nvSpPr>
        <p:spPr bwMode="auto">
          <a:xfrm>
            <a:off x="4572000" y="4981575"/>
            <a:ext cx="1081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4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3.39579E-6 L -0.19688 0.49317 " pathEditMode="relative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56125" y="361950"/>
            <a:ext cx="4214813" cy="36385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3" name="Рисунок 17" descr="заяц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00163">
            <a:off x="6607175" y="1608138"/>
            <a:ext cx="15367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1313" y="361950"/>
            <a:ext cx="4214812" cy="36385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01775" y="4154488"/>
            <a:ext cx="4214813" cy="2357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4+2=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16588" y="4154488"/>
            <a:ext cx="1785937" cy="2357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pic>
        <p:nvPicPr>
          <p:cNvPr id="5127" name="Рисунок 18" descr="заяц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1857375"/>
            <a:ext cx="1509713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19" descr="заяц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2428875"/>
            <a:ext cx="1482725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20" descr="заяц4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928813"/>
            <a:ext cx="15716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21" descr="заяц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143125"/>
            <a:ext cx="16383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Рисунок 22" descr="заяц7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13650">
            <a:off x="5175250" y="1522413"/>
            <a:ext cx="138747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313" y="361950"/>
            <a:ext cx="4214812" cy="3638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56125" y="361950"/>
            <a:ext cx="4214813" cy="3638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01775" y="4154488"/>
            <a:ext cx="4214813" cy="2357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7+2=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16588" y="4154488"/>
            <a:ext cx="1785937" cy="2357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pic>
        <p:nvPicPr>
          <p:cNvPr id="34822" name="Рисунок 5" descr="трамвай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0"/>
            <a:ext cx="3305175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6" descr="мышь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1214438"/>
            <a:ext cx="167957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7" descr="мышь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2357438"/>
            <a:ext cx="225425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Рисунок 8" descr="мышь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2357438"/>
            <a:ext cx="5476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Рисунок 9" descr="мышь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1571625"/>
            <a:ext cx="50482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Рисунок 10" descr="мышь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1643063"/>
            <a:ext cx="504825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Рисунок 11" descr="мышь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428875"/>
            <a:ext cx="652462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Рисунок 12" descr="мышь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428625"/>
            <a:ext cx="41592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Рисунок 13" descr="мышь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357188"/>
            <a:ext cx="42862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Рисунок 16" descr="мышь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57188"/>
            <a:ext cx="504825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Рисунок 17" descr="фонарь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428625"/>
            <a:ext cx="11477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самолёт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476250"/>
            <a:ext cx="5929312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+ 1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500298" y="1428736"/>
            <a:ext cx="642942" cy="5715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86116" y="1428736"/>
            <a:ext cx="642942" cy="5715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43042" y="1428736"/>
            <a:ext cx="642942" cy="5715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14348" y="1428736"/>
            <a:ext cx="642942" cy="5715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2000232" y="2500306"/>
            <a:ext cx="6357982" cy="1179434"/>
            <a:chOff x="2000232" y="2500306"/>
            <a:chExt cx="6357982" cy="117943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000232" y="2643182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572000" y="2643182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358082" y="2571744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00364" y="2571744"/>
              <a:ext cx="142218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/>
                <a:t>без</a:t>
              </a:r>
              <a:endParaRPr lang="ru-RU" sz="66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29322" y="2500306"/>
              <a:ext cx="132965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/>
                <a:t>это</a:t>
              </a:r>
              <a:endParaRPr lang="ru-RU" sz="6600" b="1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071670" y="4000504"/>
            <a:ext cx="6286544" cy="1179434"/>
            <a:chOff x="2071670" y="4000504"/>
            <a:chExt cx="6286544" cy="117943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071670" y="4214818"/>
              <a:ext cx="1000132" cy="9286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643438" y="4214818"/>
              <a:ext cx="1000132" cy="9286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dirty="0" smtClean="0">
                  <a:solidFill>
                    <a:schemeClr val="tx1"/>
                  </a:solidFill>
                </a:rPr>
                <a:t>1</a:t>
              </a:r>
              <a:endParaRPr lang="ru-RU" sz="66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358082" y="4214818"/>
              <a:ext cx="1000132" cy="9286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dirty="0" smtClean="0">
                  <a:solidFill>
                    <a:schemeClr val="tx1"/>
                  </a:solidFill>
                </a:rPr>
                <a:t>4</a:t>
              </a:r>
              <a:endParaRPr lang="ru-RU" sz="66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71868" y="4071942"/>
              <a:ext cx="4443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 smtClean="0"/>
                <a:t>-</a:t>
              </a:r>
              <a:endParaRPr lang="ru-RU" sz="6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86512" y="4000504"/>
              <a:ext cx="60625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b="1" dirty="0"/>
                <a:t>=</a:t>
              </a:r>
            </a:p>
          </p:txBody>
        </p:sp>
      </p:grpSp>
      <p:sp>
        <p:nvSpPr>
          <p:cNvPr id="21" name="Овал 20"/>
          <p:cNvSpPr/>
          <p:nvPr/>
        </p:nvSpPr>
        <p:spPr>
          <a:xfrm>
            <a:off x="4143372" y="1428736"/>
            <a:ext cx="642942" cy="5715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4036215" y="1321579"/>
            <a:ext cx="857256" cy="7858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88" y="500063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286250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500063"/>
            <a:ext cx="2786063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786563" y="571500"/>
            <a:ext cx="785812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214313" y="3357563"/>
            <a:ext cx="2786062" cy="2428875"/>
          </a:xfrm>
          <a:prstGeom prst="cub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72188" y="3000375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896" name="TextBox 12"/>
          <p:cNvSpPr txBox="1">
            <a:spLocks noChangeArrowheads="1"/>
          </p:cNvSpPr>
          <p:nvPr/>
        </p:nvSpPr>
        <p:spPr bwMode="auto">
          <a:xfrm>
            <a:off x="6072188" y="2928938"/>
            <a:ext cx="26431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8</a:t>
            </a:r>
          </a:p>
        </p:txBody>
      </p:sp>
      <p:sp>
        <p:nvSpPr>
          <p:cNvPr id="15" name="Овал 14"/>
          <p:cNvSpPr/>
          <p:nvPr/>
        </p:nvSpPr>
        <p:spPr>
          <a:xfrm>
            <a:off x="3286125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214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786563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857750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7188" y="4071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071563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071563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357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21456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786438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857750" y="1357313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785938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5718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857875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929188" y="207168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421481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214563" y="200025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178593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286125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285750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3286125" y="200025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786438" y="207168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1000125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7920" name="Picture 2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3071813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1" name="Picture 3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3714750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2" name="Picture 4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3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3" name="Picture 5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3143250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4" name="Picture 6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3143250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5" name="Picture 7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929063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6" name="Picture 8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857625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27" name="Picture 9" descr="mhtml:file://F:\картинки\АНИМИРОВАННЫЕ%20ГИФЫ%20---%20вещественные1.mht!http://www.gifpark.ru/Gifs/EATING/WRPEAR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3857625"/>
            <a:ext cx="942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1"/>
          <p:cNvSpPr txBox="1">
            <a:spLocks noChangeArrowheads="1"/>
          </p:cNvSpPr>
          <p:nvPr/>
        </p:nvSpPr>
        <p:spPr bwMode="auto">
          <a:xfrm>
            <a:off x="5000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38915" name="TextBox 13"/>
          <p:cNvSpPr txBox="1">
            <a:spLocks noChangeArrowheads="1"/>
          </p:cNvSpPr>
          <p:nvPr/>
        </p:nvSpPr>
        <p:spPr bwMode="auto">
          <a:xfrm>
            <a:off x="128587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38916" name="TextBox 14"/>
          <p:cNvSpPr txBox="1">
            <a:spLocks noChangeArrowheads="1"/>
          </p:cNvSpPr>
          <p:nvPr/>
        </p:nvSpPr>
        <p:spPr bwMode="auto">
          <a:xfrm>
            <a:off x="207168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3</a:t>
            </a:r>
          </a:p>
        </p:txBody>
      </p:sp>
      <p:sp>
        <p:nvSpPr>
          <p:cNvPr id="38917" name="TextBox 15"/>
          <p:cNvSpPr txBox="1">
            <a:spLocks noChangeArrowheads="1"/>
          </p:cNvSpPr>
          <p:nvPr/>
        </p:nvSpPr>
        <p:spPr bwMode="auto">
          <a:xfrm>
            <a:off x="285750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38918" name="TextBox 16"/>
          <p:cNvSpPr txBox="1">
            <a:spLocks noChangeArrowheads="1"/>
          </p:cNvSpPr>
          <p:nvPr/>
        </p:nvSpPr>
        <p:spPr bwMode="auto">
          <a:xfrm>
            <a:off x="364331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5</a:t>
            </a:r>
          </a:p>
        </p:txBody>
      </p:sp>
      <p:sp>
        <p:nvSpPr>
          <p:cNvPr id="38919" name="TextBox 17"/>
          <p:cNvSpPr txBox="1">
            <a:spLocks noChangeArrowheads="1"/>
          </p:cNvSpPr>
          <p:nvPr/>
        </p:nvSpPr>
        <p:spPr bwMode="auto">
          <a:xfrm>
            <a:off x="442912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1493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7</a:t>
            </a:r>
          </a:p>
        </p:txBody>
      </p:sp>
      <p:sp>
        <p:nvSpPr>
          <p:cNvPr id="38921" name="TextBox 19"/>
          <p:cNvSpPr txBox="1">
            <a:spLocks noChangeArrowheads="1"/>
          </p:cNvSpPr>
          <p:nvPr/>
        </p:nvSpPr>
        <p:spPr bwMode="auto">
          <a:xfrm>
            <a:off x="600075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7865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9</a:t>
            </a:r>
          </a:p>
        </p:txBody>
      </p:sp>
      <p:sp>
        <p:nvSpPr>
          <p:cNvPr id="38923" name="TextBox 21"/>
          <p:cNvSpPr txBox="1">
            <a:spLocks noChangeArrowheads="1"/>
          </p:cNvSpPr>
          <p:nvPr/>
        </p:nvSpPr>
        <p:spPr bwMode="auto">
          <a:xfrm>
            <a:off x="7572375" y="642938"/>
            <a:ext cx="1071563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34" y="407194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10" y="2428868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предыдущее</a:t>
            </a:r>
          </a:p>
        </p:txBody>
      </p:sp>
      <p:pic>
        <p:nvPicPr>
          <p:cNvPr id="38930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>
            <a:off x="1071563" y="1143000"/>
            <a:ext cx="714375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9278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1643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42966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3144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385841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45727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969" name="Прямоугольник 67"/>
          <p:cNvSpPr>
            <a:spLocks noChangeArrowheads="1"/>
          </p:cNvSpPr>
          <p:nvPr/>
        </p:nvSpPr>
        <p:spPr bwMode="auto">
          <a:xfrm>
            <a:off x="1143000" y="1285875"/>
            <a:ext cx="7715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tx2"/>
                </a:solidFill>
              </a:rPr>
              <a:t>   1    2    3   4    5     6     7   </a:t>
            </a:r>
            <a:r>
              <a:rPr lang="ru-RU" sz="36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69" name="Дуга 68"/>
          <p:cNvSpPr/>
          <p:nvPr/>
        </p:nvSpPr>
        <p:spPr>
          <a:xfrm rot="21115464">
            <a:off x="5611818" y="766696"/>
            <a:ext cx="788987" cy="620713"/>
          </a:xfrm>
          <a:prstGeom prst="arc">
            <a:avLst>
              <a:gd name="adj1" fmla="val 11008724"/>
              <a:gd name="adj2" fmla="val 28851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971" name="TextBox 69"/>
          <p:cNvSpPr txBox="1">
            <a:spLocks noChangeArrowheads="1"/>
          </p:cNvSpPr>
          <p:nvPr/>
        </p:nvSpPr>
        <p:spPr bwMode="auto">
          <a:xfrm>
            <a:off x="5643570" y="214290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+1</a:t>
            </a:r>
          </a:p>
        </p:txBody>
      </p:sp>
      <p:sp>
        <p:nvSpPr>
          <p:cNvPr id="71" name="Равнобедренный треугольник 70"/>
          <p:cNvSpPr/>
          <p:nvPr/>
        </p:nvSpPr>
        <p:spPr>
          <a:xfrm>
            <a:off x="5786438" y="1928813"/>
            <a:ext cx="2500312" cy="928687"/>
          </a:xfrm>
          <a:prstGeom prst="triangle">
            <a:avLst>
              <a:gd name="adj" fmla="val 49999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6572250" y="2071688"/>
            <a:ext cx="928688" cy="714375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786438" y="285750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0975" name="TextBox 73"/>
          <p:cNvSpPr txBox="1">
            <a:spLocks noChangeArrowheads="1"/>
          </p:cNvSpPr>
          <p:nvPr/>
        </p:nvSpPr>
        <p:spPr bwMode="auto">
          <a:xfrm>
            <a:off x="6786563" y="2000250"/>
            <a:ext cx="642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8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000875" y="285750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786438" y="3857625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5786438" y="485775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000875" y="3857625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000875" y="485775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5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5430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215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6930232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5786438" y="5857875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000875" y="5857875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73</Words>
  <Application>Microsoft Office PowerPoint</Application>
  <PresentationFormat>Экран (4:3)</PresentationFormat>
  <Paragraphs>47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Admin</dc:creator>
  <cp:lastModifiedBy>Admin</cp:lastModifiedBy>
  <cp:revision>6</cp:revision>
  <dcterms:created xsi:type="dcterms:W3CDTF">2013-09-28T17:26:52Z</dcterms:created>
  <dcterms:modified xsi:type="dcterms:W3CDTF">2013-10-02T16:39:50Z</dcterms:modified>
</cp:coreProperties>
</file>