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3FC0F0-A1CA-40D3-9F3D-DF1F85A0409F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EB05A9-007A-44C5-B6AA-5D6D41FEC0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3FC0F0-A1CA-40D3-9F3D-DF1F85A0409F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EB05A9-007A-44C5-B6AA-5D6D41FEC0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3FC0F0-A1CA-40D3-9F3D-DF1F85A0409F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EB05A9-007A-44C5-B6AA-5D6D41FEC0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3FC0F0-A1CA-40D3-9F3D-DF1F85A0409F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EB05A9-007A-44C5-B6AA-5D6D41FEC0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3FC0F0-A1CA-40D3-9F3D-DF1F85A0409F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EB05A9-007A-44C5-B6AA-5D6D41FEC0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3FC0F0-A1CA-40D3-9F3D-DF1F85A0409F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EB05A9-007A-44C5-B6AA-5D6D41FEC0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3FC0F0-A1CA-40D3-9F3D-DF1F85A0409F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EB05A9-007A-44C5-B6AA-5D6D41FEC0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3FC0F0-A1CA-40D3-9F3D-DF1F85A0409F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EB05A9-007A-44C5-B6AA-5D6D41FEC0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3FC0F0-A1CA-40D3-9F3D-DF1F85A0409F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EB05A9-007A-44C5-B6AA-5D6D41FEC0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3FC0F0-A1CA-40D3-9F3D-DF1F85A0409F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EB05A9-007A-44C5-B6AA-5D6D41FEC0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3FC0F0-A1CA-40D3-9F3D-DF1F85A0409F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EB05A9-007A-44C5-B6AA-5D6D41FEC0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93FC0F0-A1CA-40D3-9F3D-DF1F85A0409F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FEB05A9-007A-44C5-B6AA-5D6D41FEC0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281" y="1196752"/>
            <a:ext cx="493917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996952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казённое общеобразовательное учреждение Куйбышевского района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№5»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</a:t>
            </a:r>
            <a:r>
              <a:rPr lang="ru-RU" b="1" dirty="0" smtClean="0"/>
              <a:t>Что мы едим?</a:t>
            </a:r>
            <a:endParaRPr lang="ru-RU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76864" cy="2351112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Выполнили: обучающиеся 3б класса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Чумакова Анастасия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Шадрина Елизавета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Лукьянов Вячеслав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Соколова Л.В.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5968" y="1052736"/>
            <a:ext cx="7300448" cy="544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54162"/>
          </a:xfrm>
        </p:spPr>
        <p:txBody>
          <a:bodyPr/>
          <a:lstStyle/>
          <a:p>
            <a:pPr algn="ctr"/>
            <a:r>
              <a:rPr lang="ru-RU" b="1" dirty="0" smtClean="0"/>
              <a:t>Будьте здоровы!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674215"/>
            <a:ext cx="3744416" cy="303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76672"/>
            <a:ext cx="7498080" cy="79208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Задачи: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12776"/>
            <a:ext cx="7498080" cy="4835624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Провести опрос среди одноклассников «Какие продукты больше нравятся?».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Выяснить состав любимых продуктов.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Выяснить, пользу или вред  приносят любимые продукты.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67744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Результаты опроса «Какие продукты вам нравятся?»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844824"/>
            <a:ext cx="7498080" cy="4403576"/>
          </a:xfrm>
        </p:spPr>
        <p:txBody>
          <a:bodyPr/>
          <a:lstStyle/>
          <a:p>
            <a:r>
              <a:rPr lang="ru-RU" dirty="0" smtClean="0"/>
              <a:t>Фрукты;</a:t>
            </a:r>
          </a:p>
          <a:p>
            <a:r>
              <a:rPr lang="ru-RU" dirty="0" smtClean="0"/>
              <a:t>Чипсы;</a:t>
            </a:r>
          </a:p>
          <a:p>
            <a:r>
              <a:rPr lang="ru-RU" dirty="0" smtClean="0"/>
              <a:t>Шоколад;</a:t>
            </a:r>
          </a:p>
          <a:p>
            <a:r>
              <a:rPr lang="ru-RU" dirty="0" smtClean="0"/>
              <a:t>Лимонад;</a:t>
            </a:r>
          </a:p>
          <a:p>
            <a:r>
              <a:rPr lang="ru-RU" dirty="0" smtClean="0"/>
              <a:t>Выпечка.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994463"/>
            <a:ext cx="2488307" cy="18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556792"/>
            <a:ext cx="265301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4077072"/>
            <a:ext cx="2922288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4994463"/>
            <a:ext cx="2488307" cy="18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Энергетическая ценность: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988840"/>
            <a:ext cx="7498080" cy="425956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Жиры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Белки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Углеводы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Витамины.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/>
              </a:rPr>
              <a:t>Энергетическая ценность фруктов:</a:t>
            </a:r>
            <a:endParaRPr lang="ru-RU" b="1" dirty="0">
              <a:effectLst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43608" y="1340767"/>
            <a:ext cx="2233689" cy="1666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068960"/>
            <a:ext cx="244971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5057800"/>
            <a:ext cx="241226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347864" y="1484784"/>
            <a:ext cx="30243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dirty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Белки – 0,4</a:t>
            </a:r>
          </a:p>
          <a:p>
            <a:pPr lvl="0" algn="ctr"/>
            <a:r>
              <a:rPr lang="ru-RU" sz="3200" dirty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Жиры – 0,4</a:t>
            </a:r>
          </a:p>
          <a:p>
            <a:pPr lvl="0" algn="ctr"/>
            <a:r>
              <a:rPr lang="ru-RU" sz="3200" dirty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Углеводы – 9,8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851920" y="3284984"/>
            <a:ext cx="309634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Жиры – 1,5</a:t>
            </a:r>
          </a:p>
          <a:p>
            <a:pPr algn="ctr"/>
            <a:r>
              <a:rPr lang="ru-RU" sz="32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Белки - 0,5</a:t>
            </a:r>
          </a:p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Углеводы - 21</a:t>
            </a:r>
            <a:endParaRPr lang="ru-RU" sz="3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19576" y="5013176"/>
            <a:ext cx="269715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Жиры – 0,2</a:t>
            </a:r>
          </a:p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Белки – 0,8</a:t>
            </a:r>
          </a:p>
          <a:p>
            <a:pPr algn="ctr"/>
            <a:r>
              <a:rPr lang="ru-RU" sz="32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Углеводы -7,5 </a:t>
            </a:r>
            <a:endParaRPr lang="ru-RU" sz="32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Энергетическая ценность чипсов, сухариков, </a:t>
            </a:r>
            <a:r>
              <a:rPr lang="ru-RU" dirty="0" err="1" smtClean="0"/>
              <a:t>кириешек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2653010" cy="2126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933056"/>
            <a:ext cx="318419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64088" y="4509120"/>
            <a:ext cx="259455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Жиры – 1</a:t>
            </a:r>
          </a:p>
          <a:p>
            <a:pPr algn="ctr"/>
            <a:r>
              <a:rPr lang="ru-RU" sz="32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Белки- 16</a:t>
            </a:r>
          </a:p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Углеводы - 70</a:t>
            </a:r>
            <a:endParaRPr lang="ru-RU" sz="32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1772816"/>
            <a:ext cx="30243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Жиры – 30</a:t>
            </a:r>
          </a:p>
          <a:p>
            <a:pPr algn="ctr"/>
            <a:r>
              <a:rPr lang="ru-RU" sz="32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Белки- 5,5</a:t>
            </a:r>
          </a:p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Углеводы - 53</a:t>
            </a:r>
            <a:endParaRPr lang="ru-RU" sz="32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Энергетическая ценность шоколада:</a:t>
            </a:r>
            <a:endParaRPr lang="ru-RU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16832"/>
            <a:ext cx="3393281" cy="4082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44008" y="2780928"/>
            <a:ext cx="307385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Жиры – 28 </a:t>
            </a:r>
          </a:p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Белки - 5,5</a:t>
            </a:r>
          </a:p>
          <a:p>
            <a:pPr algn="ctr"/>
            <a:r>
              <a:rPr lang="ru-RU" sz="32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Углеводы – 60,5 </a:t>
            </a:r>
            <a:endParaRPr lang="ru-RU" sz="32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Энергетическая ценность лимонада, напитков: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12776"/>
            <a:ext cx="2957239" cy="281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0142" y="4092251"/>
            <a:ext cx="2919810" cy="2577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11960" y="1772816"/>
            <a:ext cx="276607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Жиры – 0</a:t>
            </a:r>
          </a:p>
          <a:p>
            <a:pPr algn="ctr"/>
            <a:r>
              <a:rPr lang="ru-RU" sz="32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Белки- 0</a:t>
            </a:r>
          </a:p>
          <a:p>
            <a:pPr algn="ctr"/>
            <a:r>
              <a:rPr lang="ru-RU" sz="3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глеводы – 8,7</a:t>
            </a:r>
            <a:endParaRPr lang="ru-RU" sz="32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4437112"/>
            <a:ext cx="30243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Жиры – 0</a:t>
            </a:r>
          </a:p>
          <a:p>
            <a:pPr algn="ctr"/>
            <a:r>
              <a:rPr lang="ru-RU" sz="32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Белки- 0</a:t>
            </a:r>
          </a:p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Углеводы – 7,5</a:t>
            </a:r>
            <a:endParaRPr lang="ru-RU" sz="32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72816"/>
            <a:ext cx="7498080" cy="4475584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Продукты питания содержат не только витамины, но и вещества, при большом употреблении которых, можно нанести вред организму.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98</TotalTime>
  <Words>191</Words>
  <Application>Microsoft Office PowerPoint</Application>
  <PresentationFormat>Экран (4:3)</PresentationFormat>
  <Paragraphs>52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Corbel</vt:lpstr>
      <vt:lpstr>Gill Sans MT</vt:lpstr>
      <vt:lpstr>Times New Roman</vt:lpstr>
      <vt:lpstr>Verdana</vt:lpstr>
      <vt:lpstr>Wingdings 2</vt:lpstr>
      <vt:lpstr>Солнцестояние</vt:lpstr>
      <vt:lpstr>Муниципальное казённое общеобразовательное учреждение Куйбышевского района  «Средняя общеобразовательная школа №5»                Что мы едим?</vt:lpstr>
      <vt:lpstr>Задачи:</vt:lpstr>
      <vt:lpstr>Результаты опроса «Какие продукты вам нравятся?»</vt:lpstr>
      <vt:lpstr>Энергетическая ценность:</vt:lpstr>
      <vt:lpstr>Энергетическая ценность фруктов:</vt:lpstr>
      <vt:lpstr>Энергетическая ценность чипсов, сухариков, кириешек:</vt:lpstr>
      <vt:lpstr>Энергетическая ценность шоколада:</vt:lpstr>
      <vt:lpstr>Энергетическая ценность лимонада, напитков:</vt:lpstr>
      <vt:lpstr>Выводы:</vt:lpstr>
      <vt:lpstr>Будьте здоровы!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казённое общеобразовательное учреждение Куйбышевского района  «Средняя общеобразовательная школа №5»       Что мы едим?</dc:title>
  <dc:creator>Admin</dc:creator>
  <cp:lastModifiedBy>User</cp:lastModifiedBy>
  <cp:revision>11</cp:revision>
  <dcterms:created xsi:type="dcterms:W3CDTF">2014-01-12T16:24:00Z</dcterms:created>
  <dcterms:modified xsi:type="dcterms:W3CDTF">2018-07-02T11:58:06Z</dcterms:modified>
</cp:coreProperties>
</file>