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E39A3-733C-4FD3-BCC9-EBE000218CD6}" type="datetimeFigureOut">
              <a:rPr lang="ru-RU" smtClean="0"/>
              <a:t>02.07.2018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CB1CA-0123-4671-8635-834310114DAB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E39A3-733C-4FD3-BCC9-EBE000218CD6}" type="datetimeFigureOut">
              <a:rPr lang="ru-RU" smtClean="0"/>
              <a:t>02.07.2018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CB1CA-0123-4671-8635-834310114D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E39A3-733C-4FD3-BCC9-EBE000218CD6}" type="datetimeFigureOut">
              <a:rPr lang="ru-RU" smtClean="0"/>
              <a:t>02.07.2018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CB1CA-0123-4671-8635-834310114D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E39A3-733C-4FD3-BCC9-EBE000218CD6}" type="datetimeFigureOut">
              <a:rPr lang="ru-RU" smtClean="0"/>
              <a:t>02.07.2018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CB1CA-0123-4671-8635-834310114D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E39A3-733C-4FD3-BCC9-EBE000218CD6}" type="datetimeFigureOut">
              <a:rPr lang="ru-RU" smtClean="0"/>
              <a:t>02.07.2018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CB1CA-0123-4671-8635-834310114DA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E39A3-733C-4FD3-BCC9-EBE000218CD6}" type="datetimeFigureOut">
              <a:rPr lang="ru-RU" smtClean="0"/>
              <a:t>02.07.2018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CB1CA-0123-4671-8635-834310114D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E39A3-733C-4FD3-BCC9-EBE000218CD6}" type="datetimeFigureOut">
              <a:rPr lang="ru-RU" smtClean="0"/>
              <a:t>02.07.2018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CB1CA-0123-4671-8635-834310114DAB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E39A3-733C-4FD3-BCC9-EBE000218CD6}" type="datetimeFigureOut">
              <a:rPr lang="ru-RU" smtClean="0"/>
              <a:t>02.07.2018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CB1CA-0123-4671-8635-834310114D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E39A3-733C-4FD3-BCC9-EBE000218CD6}" type="datetimeFigureOut">
              <a:rPr lang="ru-RU" smtClean="0"/>
              <a:t>02.07.2018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CB1CA-0123-4671-8635-834310114D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E39A3-733C-4FD3-BCC9-EBE000218CD6}" type="datetimeFigureOut">
              <a:rPr lang="ru-RU" smtClean="0"/>
              <a:t>02.07.2018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CB1CA-0123-4671-8635-834310114DAB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E39A3-733C-4FD3-BCC9-EBE000218CD6}" type="datetimeFigureOut">
              <a:rPr lang="ru-RU" smtClean="0"/>
              <a:t>02.07.2018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CB1CA-0123-4671-8635-834310114D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946E39A3-733C-4FD3-BCC9-EBE000218CD6}" type="datetimeFigureOut">
              <a:rPr lang="ru-RU" smtClean="0"/>
              <a:t>02.07.2018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474CB1CA-0123-4671-8635-834310114DA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980728"/>
            <a:ext cx="7543800" cy="1524000"/>
          </a:xfrm>
        </p:spPr>
        <p:txBody>
          <a:bodyPr/>
          <a:lstStyle/>
          <a:p>
            <a:r>
              <a:rPr lang="ru-RU" sz="6000" dirty="0" smtClean="0">
                <a:latin typeface="Bookman Old Style" panose="02050604050505020204" pitchFamily="18" charset="0"/>
              </a:rPr>
              <a:t>«Что такое сквернословие?»</a:t>
            </a:r>
            <a:endParaRPr lang="ru-RU" sz="6000" dirty="0">
              <a:latin typeface="Bookman Old Style" panose="020506040505050202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3717032"/>
            <a:ext cx="7272808" cy="2232248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b="1" dirty="0">
                <a:latin typeface="Bookman Old Style" panose="02050604050505020204" pitchFamily="18" charset="0"/>
              </a:rPr>
              <a:t>к</a:t>
            </a:r>
            <a:r>
              <a:rPr lang="ru-RU" b="1" dirty="0" smtClean="0">
                <a:latin typeface="Bookman Old Style" panose="02050604050505020204" pitchFamily="18" charset="0"/>
              </a:rPr>
              <a:t>лассный час </a:t>
            </a:r>
          </a:p>
          <a:p>
            <a:pPr algn="ctr"/>
            <a:r>
              <a:rPr lang="ru-RU" b="1" dirty="0" smtClean="0">
                <a:latin typeface="Bookman Old Style" panose="02050604050505020204" pitchFamily="18" charset="0"/>
              </a:rPr>
              <a:t>(для учащихся 3-4 классов)</a:t>
            </a:r>
          </a:p>
          <a:p>
            <a:endParaRPr lang="ru-RU" b="1" dirty="0" smtClean="0">
              <a:latin typeface="Bookman Old Style" panose="02050604050505020204" pitchFamily="18" charset="0"/>
            </a:endParaRPr>
          </a:p>
          <a:p>
            <a:pPr algn="r"/>
            <a:r>
              <a:rPr lang="ru-RU" b="1" dirty="0">
                <a:latin typeface="Bookman Old Style" panose="02050604050505020204" pitchFamily="18" charset="0"/>
              </a:rPr>
              <a:t>п</a:t>
            </a:r>
            <a:r>
              <a:rPr lang="ru-RU" b="1" dirty="0" smtClean="0">
                <a:latin typeface="Bookman Old Style" panose="02050604050505020204" pitchFamily="18" charset="0"/>
              </a:rPr>
              <a:t>едагог-психолог: </a:t>
            </a:r>
          </a:p>
          <a:p>
            <a:pPr algn="r"/>
            <a:r>
              <a:rPr lang="ru-RU" b="1" dirty="0" err="1" smtClean="0">
                <a:latin typeface="Bookman Old Style" panose="02050604050505020204" pitchFamily="18" charset="0"/>
              </a:rPr>
              <a:t>Овчинникова</a:t>
            </a:r>
            <a:r>
              <a:rPr lang="ru-RU" b="1" dirty="0" smtClean="0">
                <a:latin typeface="Bookman Old Style" panose="02050604050505020204" pitchFamily="18" charset="0"/>
              </a:rPr>
              <a:t> С.В.</a:t>
            </a:r>
            <a:endParaRPr lang="ru-RU" b="1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4693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487821"/>
            <a:ext cx="7543800" cy="5191472"/>
          </a:xfrm>
        </p:spPr>
        <p:txBody>
          <a:bodyPr>
            <a:normAutofit/>
          </a:bodyPr>
          <a:lstStyle/>
          <a:p>
            <a:pPr marL="0" lvl="0" indent="0" algn="just" fontAlgn="base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ru-RU" altLang="ru-RU" b="1" dirty="0" smtClean="0">
                <a:solidFill>
                  <a:srgbClr val="002060"/>
                </a:solidFill>
                <a:latin typeface="Comic Sans MS" pitchFamily="66" charset="0"/>
              </a:rPr>
              <a:t>   Было </a:t>
            </a:r>
            <a:r>
              <a:rPr lang="ru-RU" altLang="ru-RU" b="1" dirty="0">
                <a:solidFill>
                  <a:srgbClr val="002060"/>
                </a:solidFill>
                <a:latin typeface="Comic Sans MS" pitchFamily="66" charset="0"/>
              </a:rPr>
              <a:t>доказано</a:t>
            </a:r>
            <a:r>
              <a:rPr lang="ru-RU" altLang="ru-RU" b="1" dirty="0" smtClean="0">
                <a:solidFill>
                  <a:srgbClr val="002060"/>
                </a:solidFill>
                <a:latin typeface="Comic Sans MS" pitchFamily="66" charset="0"/>
              </a:rPr>
              <a:t>, что </a:t>
            </a:r>
            <a:r>
              <a:rPr lang="ru-RU" altLang="ru-RU" b="1" dirty="0">
                <a:solidFill>
                  <a:srgbClr val="002060"/>
                </a:solidFill>
                <a:latin typeface="Comic Sans MS" pitchFamily="66" charset="0"/>
              </a:rPr>
              <a:t>каждое слово несет энергетический заряд и воздействует на наши гены, либо продлевая молодость, либо приближая старость. </a:t>
            </a:r>
          </a:p>
          <a:p>
            <a:pPr marL="0" lvl="0" indent="0" algn="just" fontAlgn="base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ru-RU" altLang="ru-RU" b="1" dirty="0" smtClean="0">
                <a:solidFill>
                  <a:srgbClr val="002060"/>
                </a:solidFill>
                <a:latin typeface="Comic Sans MS" pitchFamily="66" charset="0"/>
              </a:rPr>
              <a:t>    Оказывается</a:t>
            </a:r>
            <a:r>
              <a:rPr lang="ru-RU" altLang="ru-RU" b="1" dirty="0">
                <a:solidFill>
                  <a:srgbClr val="002060"/>
                </a:solidFill>
                <a:latin typeface="Comic Sans MS" pitchFamily="66" charset="0"/>
              </a:rPr>
              <a:t>, разные слова по-разному заряжены, причем зарядов может быть только два: положительный и отрицательный</a:t>
            </a:r>
            <a:r>
              <a:rPr lang="ru-RU" altLang="ru-RU" b="1" dirty="0" smtClean="0">
                <a:solidFill>
                  <a:srgbClr val="002060"/>
                </a:solidFill>
                <a:latin typeface="Comic Sans MS" pitchFamily="66" charset="0"/>
              </a:rPr>
              <a:t>.</a:t>
            </a:r>
          </a:p>
          <a:p>
            <a:pPr marL="0" lvl="0" indent="0" algn="just" fontAlgn="base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ru-RU" altLang="ru-RU" b="1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endParaRPr lang="ru-RU" altLang="ru-RU" b="1" dirty="0">
              <a:solidFill>
                <a:srgbClr val="002060"/>
              </a:solidFill>
              <a:latin typeface="Comic Sans MS" pitchFamily="66" charset="0"/>
            </a:endParaRPr>
          </a:p>
          <a:p>
            <a:pPr marL="0" lvl="0" indent="0" algn="just" fontAlgn="base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ru-RU" altLang="ru-RU" b="1" dirty="0" smtClean="0">
                <a:solidFill>
                  <a:srgbClr val="002060"/>
                </a:solidFill>
                <a:latin typeface="Comic Sans MS" pitchFamily="66" charset="0"/>
              </a:rPr>
              <a:t>   Любая </a:t>
            </a:r>
            <a:r>
              <a:rPr lang="ru-RU" altLang="ru-RU" b="1" dirty="0">
                <a:solidFill>
                  <a:srgbClr val="002060"/>
                </a:solidFill>
                <a:latin typeface="Comic Sans MS" pitchFamily="66" charset="0"/>
              </a:rPr>
              <a:t>матерщина идет со знаком «минус».</a:t>
            </a:r>
          </a:p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ClrTx/>
              <a:buNone/>
            </a:pPr>
            <a:endParaRPr lang="ru-RU" altLang="ru-RU" b="1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ru-RU" altLang="ru-RU" b="1" dirty="0" smtClean="0">
                <a:solidFill>
                  <a:srgbClr val="002060"/>
                </a:solidFill>
                <a:latin typeface="Comic Sans MS" pitchFamily="66" charset="0"/>
              </a:rPr>
              <a:t>   Мат </a:t>
            </a:r>
            <a:r>
              <a:rPr lang="ru-RU" altLang="ru-RU" b="1" dirty="0">
                <a:solidFill>
                  <a:srgbClr val="002060"/>
                </a:solidFill>
                <a:latin typeface="Comic Sans MS" pitchFamily="66" charset="0"/>
              </a:rPr>
              <a:t>способствует быстрому старению.</a:t>
            </a:r>
          </a:p>
          <a:p>
            <a:pPr marL="0" indent="0">
              <a:buNone/>
            </a:pP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132" y="3861048"/>
            <a:ext cx="504056" cy="58728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206956" y="5277290"/>
            <a:ext cx="725347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Когда </a:t>
            </a:r>
            <a:r>
              <a:rPr lang="ru-RU" altLang="ru-RU" sz="2400" b="1" dirty="0">
                <a:solidFill>
                  <a:srgbClr val="002060"/>
                </a:solidFill>
                <a:latin typeface="Comic Sans MS" pitchFamily="66" charset="0"/>
              </a:rPr>
              <a:t>человек ругается, то его хромосомы </a:t>
            </a:r>
            <a:r>
              <a:rPr lang="ru-RU" alt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корежатся </a:t>
            </a:r>
            <a:r>
              <a:rPr lang="ru-RU" altLang="ru-RU" sz="2400" b="1" dirty="0">
                <a:solidFill>
                  <a:srgbClr val="002060"/>
                </a:solidFill>
                <a:latin typeface="Comic Sans MS" pitchFamily="66" charset="0"/>
              </a:rPr>
              <a:t>и гнутся, гены меняются местами. 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5399148"/>
            <a:ext cx="504056" cy="58728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4690010"/>
            <a:ext cx="504056" cy="587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37441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04664"/>
            <a:ext cx="7488832" cy="1224136"/>
          </a:xfrm>
        </p:spPr>
        <p:txBody>
          <a:bodyPr>
            <a:normAutofit fontScale="90000"/>
          </a:bodyPr>
          <a:lstStyle/>
          <a:p>
            <a:r>
              <a:rPr lang="ru-RU" altLang="ru-RU" sz="4000" b="1" dirty="0">
                <a:solidFill>
                  <a:prstClr val="black"/>
                </a:solidFill>
                <a:latin typeface="Arial Black" pitchFamily="34" charset="0"/>
              </a:rPr>
              <a:t>Влияние мата на здоровье </a:t>
            </a:r>
            <a:br>
              <a:rPr lang="ru-RU" altLang="ru-RU" sz="4000" b="1" dirty="0">
                <a:solidFill>
                  <a:prstClr val="black"/>
                </a:solidFill>
                <a:latin typeface="Arial Black" pitchFamily="34" charset="0"/>
              </a:rPr>
            </a:br>
            <a:r>
              <a:rPr lang="ru-RU" altLang="ru-RU" sz="4000" b="1" dirty="0" smtClean="0">
                <a:solidFill>
                  <a:prstClr val="black"/>
                </a:solidFill>
                <a:latin typeface="Arial Black" pitchFamily="34" charset="0"/>
              </a:rPr>
              <a:t>человека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772816"/>
            <a:ext cx="7543800" cy="3456384"/>
          </a:xfrm>
        </p:spPr>
        <p:txBody>
          <a:bodyPr>
            <a:noAutofit/>
          </a:bodyPr>
          <a:lstStyle/>
          <a:p>
            <a:pPr marL="0" lvl="0" indent="0" algn="just" fontAlgn="base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ru-RU" altLang="ru-RU" b="1" dirty="0" smtClean="0">
                <a:solidFill>
                  <a:srgbClr val="002060"/>
                </a:solidFill>
                <a:latin typeface="Comic Sans MS" pitchFamily="66" charset="0"/>
              </a:rPr>
              <a:t>   И </a:t>
            </a:r>
            <a:r>
              <a:rPr lang="ru-RU" altLang="ru-RU" b="1" dirty="0">
                <a:solidFill>
                  <a:srgbClr val="002060"/>
                </a:solidFill>
                <a:latin typeface="Comic Sans MS" pitchFamily="66" charset="0"/>
              </a:rPr>
              <a:t>так постепенно потомству передается программа самоликвидации.      Ученые зафиксировали, что бранные слова вызывают эффект подобный тому, что дает радиоактивное облучение мощностью в тысячи рентген.</a:t>
            </a:r>
            <a:r>
              <a:rPr lang="ru-RU" altLang="ru-RU" b="1" dirty="0">
                <a:solidFill>
                  <a:srgbClr val="002060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endParaRPr lang="ru-RU" altLang="ru-RU" b="1" dirty="0" smtClean="0">
              <a:solidFill>
                <a:srgbClr val="002060"/>
              </a:solidFill>
              <a:latin typeface="Comic Sans MS" pitchFamily="66" charset="0"/>
              <a:cs typeface="Times New Roman" pitchFamily="18" charset="0"/>
            </a:endParaRPr>
          </a:p>
          <a:p>
            <a:pPr marL="0" lvl="0" indent="0" algn="just" fontAlgn="base">
              <a:spcBef>
                <a:spcPct val="0"/>
              </a:spcBef>
              <a:spcAft>
                <a:spcPct val="0"/>
              </a:spcAft>
              <a:buClrTx/>
              <a:buNone/>
            </a:pPr>
            <a:endParaRPr lang="ru-RU" altLang="ru-RU" b="1" dirty="0" smtClean="0">
              <a:solidFill>
                <a:srgbClr val="002060"/>
              </a:solidFill>
              <a:latin typeface="Comic Sans MS" pitchFamily="66" charset="0"/>
              <a:cs typeface="Times New Roman" pitchFamily="18" charset="0"/>
            </a:endParaRPr>
          </a:p>
          <a:p>
            <a:pPr marL="0" lvl="0" indent="0" algn="just" fontAlgn="base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ru-RU" altLang="ru-RU" b="1" dirty="0" smtClean="0">
                <a:solidFill>
                  <a:srgbClr val="002060"/>
                </a:solidFill>
                <a:latin typeface="Comic Sans MS" pitchFamily="66" charset="0"/>
              </a:rPr>
              <a:t>   </a:t>
            </a:r>
            <a:endParaRPr lang="ru-RU" altLang="ru-RU" b="1" dirty="0">
              <a:solidFill>
                <a:srgbClr val="002060"/>
              </a:solidFill>
              <a:latin typeface="Comic Sans MS" pitchFamily="66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55589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685800"/>
            <a:ext cx="5898232" cy="3391272"/>
          </a:xfrm>
        </p:spPr>
        <p:txBody>
          <a:bodyPr/>
          <a:lstStyle/>
          <a:p>
            <a:pPr marL="0" lvl="0" indent="0" algn="just" fontAlgn="base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ru-RU" altLang="ru-RU" sz="2000" b="1" dirty="0" smtClean="0">
                <a:solidFill>
                  <a:srgbClr val="002060"/>
                </a:solidFill>
                <a:latin typeface="Comic Sans MS" pitchFamily="66" charset="0"/>
              </a:rPr>
              <a:t>   П</a:t>
            </a:r>
            <a:r>
              <a:rPr lang="en-US" altLang="ru-RU" sz="2000" b="1" dirty="0" err="1">
                <a:solidFill>
                  <a:srgbClr val="002060"/>
                </a:solidFill>
                <a:latin typeface="Comic Sans MS" pitchFamily="66" charset="0"/>
              </a:rPr>
              <a:t>роводился</a:t>
            </a:r>
            <a:r>
              <a:rPr lang="en-US" altLang="ru-RU" sz="2000" b="1" dirty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altLang="ru-RU" sz="2000" b="1" dirty="0">
                <a:solidFill>
                  <a:srgbClr val="002060"/>
                </a:solidFill>
                <a:latin typeface="Comic Sans MS" pitchFamily="66" charset="0"/>
              </a:rPr>
              <a:t>э</a:t>
            </a:r>
            <a:r>
              <a:rPr lang="en-US" altLang="ru-RU" sz="2000" b="1" dirty="0" err="1">
                <a:solidFill>
                  <a:srgbClr val="002060"/>
                </a:solidFill>
                <a:latin typeface="Comic Sans MS" pitchFamily="66" charset="0"/>
              </a:rPr>
              <a:t>ксперимент</a:t>
            </a:r>
            <a:r>
              <a:rPr lang="en-US" altLang="ru-RU" sz="2000" b="1" dirty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altLang="ru-RU" sz="2000" b="1" dirty="0">
                <a:solidFill>
                  <a:srgbClr val="002060"/>
                </a:solidFill>
                <a:latin typeface="Comic Sans MS" pitchFamily="66" charset="0"/>
              </a:rPr>
              <a:t>с «облучением» </a:t>
            </a:r>
            <a:r>
              <a:rPr lang="en-US" altLang="ru-RU" sz="2000" b="1" dirty="0" err="1">
                <a:solidFill>
                  <a:srgbClr val="002060"/>
                </a:solidFill>
                <a:latin typeface="Comic Sans MS" pitchFamily="66" charset="0"/>
              </a:rPr>
              <a:t>сем</a:t>
            </a:r>
            <a:r>
              <a:rPr lang="ru-RU" altLang="ru-RU" sz="2000" b="1" dirty="0" err="1">
                <a:solidFill>
                  <a:srgbClr val="002060"/>
                </a:solidFill>
                <a:latin typeface="Comic Sans MS" pitchFamily="66" charset="0"/>
              </a:rPr>
              <a:t>ян</a:t>
            </a:r>
            <a:r>
              <a:rPr lang="en-US" altLang="ru-RU" sz="2000" b="1" dirty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en-US" altLang="ru-RU" sz="2000" b="1" dirty="0" err="1">
                <a:solidFill>
                  <a:srgbClr val="002060"/>
                </a:solidFill>
                <a:latin typeface="Comic Sans MS" pitchFamily="66" charset="0"/>
              </a:rPr>
              <a:t>растения</a:t>
            </a:r>
            <a:r>
              <a:rPr lang="ru-RU" altLang="ru-RU" sz="2000" b="1" dirty="0">
                <a:solidFill>
                  <a:srgbClr val="002060"/>
                </a:solidFill>
                <a:latin typeface="Comic Sans MS" pitchFamily="66" charset="0"/>
              </a:rPr>
              <a:t> бранными словами</a:t>
            </a:r>
            <a:r>
              <a:rPr lang="en-US" altLang="ru-RU" sz="2000" b="1" dirty="0">
                <a:solidFill>
                  <a:srgbClr val="002060"/>
                </a:solidFill>
                <a:latin typeface="Comic Sans MS" pitchFamily="66" charset="0"/>
              </a:rPr>
              <a:t>. </a:t>
            </a:r>
            <a:r>
              <a:rPr lang="en-US" altLang="ru-RU" sz="2000" b="1" dirty="0" err="1">
                <a:solidFill>
                  <a:srgbClr val="002060"/>
                </a:solidFill>
                <a:latin typeface="Comic Sans MS" pitchFamily="66" charset="0"/>
              </a:rPr>
              <a:t>Почти</a:t>
            </a:r>
            <a:r>
              <a:rPr lang="en-US" altLang="ru-RU" sz="2000" b="1" dirty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en-US" altLang="ru-RU" sz="2000" b="1" dirty="0" err="1">
                <a:solidFill>
                  <a:srgbClr val="002060"/>
                </a:solidFill>
                <a:latin typeface="Comic Sans MS" pitchFamily="66" charset="0"/>
              </a:rPr>
              <a:t>все</a:t>
            </a:r>
            <a:r>
              <a:rPr lang="en-US" altLang="ru-RU" sz="2000" b="1" dirty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en-US" altLang="ru-RU" sz="2000" b="1" dirty="0" err="1">
                <a:solidFill>
                  <a:srgbClr val="002060"/>
                </a:solidFill>
                <a:latin typeface="Comic Sans MS" pitchFamily="66" charset="0"/>
              </a:rPr>
              <a:t>они</a:t>
            </a:r>
            <a:r>
              <a:rPr lang="en-US" altLang="ru-RU" sz="2000" b="1" dirty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en-US" altLang="ru-RU" sz="2000" b="1" dirty="0" err="1">
                <a:solidFill>
                  <a:srgbClr val="002060"/>
                </a:solidFill>
                <a:latin typeface="Comic Sans MS" pitchFamily="66" charset="0"/>
              </a:rPr>
              <a:t>погибли</a:t>
            </a:r>
            <a:r>
              <a:rPr lang="ru-RU" altLang="ru-RU" sz="2000" b="1" dirty="0">
                <a:solidFill>
                  <a:srgbClr val="002060"/>
                </a:solidFill>
                <a:latin typeface="Comic Sans MS" pitchFamily="66" charset="0"/>
              </a:rPr>
              <a:t>.</a:t>
            </a:r>
          </a:p>
          <a:p>
            <a:pPr marL="0" lvl="0" indent="0" algn="just" fontAlgn="base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ru-RU" altLang="ru-RU" sz="2000" b="1" dirty="0">
                <a:solidFill>
                  <a:srgbClr val="002060"/>
                </a:solidFill>
                <a:latin typeface="Comic Sans MS" pitchFamily="66" charset="0"/>
              </a:rPr>
              <a:t>   Т</a:t>
            </a:r>
            <a:r>
              <a:rPr lang="en-US" altLang="ru-RU" sz="2000" b="1" dirty="0">
                <a:solidFill>
                  <a:srgbClr val="002060"/>
                </a:solidFill>
                <a:latin typeface="Comic Sans MS" pitchFamily="66" charset="0"/>
              </a:rPr>
              <a:t>е, </a:t>
            </a:r>
            <a:r>
              <a:rPr lang="en-US" altLang="ru-RU" sz="2000" b="1" dirty="0" err="1">
                <a:solidFill>
                  <a:srgbClr val="002060"/>
                </a:solidFill>
                <a:latin typeface="Comic Sans MS" pitchFamily="66" charset="0"/>
              </a:rPr>
              <a:t>что</a:t>
            </a:r>
            <a:r>
              <a:rPr lang="en-US" altLang="ru-RU" sz="2000" b="1" dirty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en-US" altLang="ru-RU" sz="2000" b="1" dirty="0" err="1">
                <a:solidFill>
                  <a:srgbClr val="002060"/>
                </a:solidFill>
                <a:latin typeface="Comic Sans MS" pitchFamily="66" charset="0"/>
              </a:rPr>
              <a:t>выжили</a:t>
            </a:r>
            <a:r>
              <a:rPr lang="en-US" altLang="ru-RU" sz="2000" b="1" dirty="0">
                <a:solidFill>
                  <a:srgbClr val="002060"/>
                </a:solidFill>
                <a:latin typeface="Comic Sans MS" pitchFamily="66" charset="0"/>
              </a:rPr>
              <a:t>, </a:t>
            </a:r>
            <a:r>
              <a:rPr lang="en-US" altLang="ru-RU" sz="2000" b="1" dirty="0" err="1">
                <a:solidFill>
                  <a:srgbClr val="002060"/>
                </a:solidFill>
                <a:latin typeface="Comic Sans MS" pitchFamily="66" charset="0"/>
              </a:rPr>
              <a:t>стали</a:t>
            </a:r>
            <a:r>
              <a:rPr lang="en-US" altLang="ru-RU" sz="2000" b="1" dirty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en-US" altLang="ru-RU" sz="2000" b="1" dirty="0" err="1">
                <a:solidFill>
                  <a:srgbClr val="002060"/>
                </a:solidFill>
                <a:latin typeface="Comic Sans MS" pitchFamily="66" charset="0"/>
              </a:rPr>
              <a:t>генетическими</a:t>
            </a:r>
            <a:r>
              <a:rPr lang="en-US" altLang="ru-RU" sz="2000" b="1" dirty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en-US" altLang="ru-RU" sz="2000" b="1" dirty="0" err="1">
                <a:solidFill>
                  <a:srgbClr val="002060"/>
                </a:solidFill>
                <a:latin typeface="Comic Sans MS" pitchFamily="66" charset="0"/>
              </a:rPr>
              <a:t>уродцами</a:t>
            </a:r>
            <a:r>
              <a:rPr lang="ru-RU" altLang="ru-RU" sz="2000" b="1" dirty="0">
                <a:solidFill>
                  <a:srgbClr val="002060"/>
                </a:solidFill>
                <a:latin typeface="Comic Sans MS" pitchFamily="66" charset="0"/>
              </a:rPr>
              <a:t>,</a:t>
            </a:r>
            <a:r>
              <a:rPr lang="en-US" altLang="ru-RU" sz="2000" b="1" dirty="0">
                <a:solidFill>
                  <a:srgbClr val="002060"/>
                </a:solidFill>
                <a:latin typeface="Comic Sans MS" pitchFamily="66" charset="0"/>
              </a:rPr>
              <a:t> и </a:t>
            </a:r>
            <a:r>
              <a:rPr lang="en-US" altLang="ru-RU" sz="2000" b="1" dirty="0" err="1">
                <a:solidFill>
                  <a:srgbClr val="002060"/>
                </a:solidFill>
                <a:latin typeface="Comic Sans MS" pitchFamily="66" charset="0"/>
              </a:rPr>
              <a:t>через</a:t>
            </a:r>
            <a:r>
              <a:rPr lang="en-US" altLang="ru-RU" sz="2000" b="1" dirty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en-US" altLang="ru-RU" sz="2000" b="1" dirty="0" err="1">
                <a:solidFill>
                  <a:srgbClr val="002060"/>
                </a:solidFill>
                <a:latin typeface="Comic Sans MS" pitchFamily="66" charset="0"/>
              </a:rPr>
              <a:t>несколько</a:t>
            </a:r>
            <a:r>
              <a:rPr lang="en-US" altLang="ru-RU" sz="2000" b="1" dirty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en-US" altLang="ru-RU" sz="2000" b="1" dirty="0" err="1">
                <a:solidFill>
                  <a:srgbClr val="002060"/>
                </a:solidFill>
                <a:latin typeface="Comic Sans MS" pitchFamily="66" charset="0"/>
              </a:rPr>
              <a:t>поколений</a:t>
            </a:r>
            <a:r>
              <a:rPr lang="en-US" altLang="ru-RU" sz="2000" b="1" dirty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en-US" altLang="ru-RU" sz="2000" b="1" dirty="0" err="1">
                <a:solidFill>
                  <a:srgbClr val="002060"/>
                </a:solidFill>
                <a:latin typeface="Comic Sans MS" pitchFamily="66" charset="0"/>
              </a:rPr>
              <a:t>выродились</a:t>
            </a:r>
            <a:r>
              <a:rPr lang="en-US" altLang="ru-RU" sz="2000" b="1" dirty="0">
                <a:solidFill>
                  <a:srgbClr val="002060"/>
                </a:solidFill>
                <a:latin typeface="Comic Sans MS" pitchFamily="66" charset="0"/>
              </a:rPr>
              <a:t>. </a:t>
            </a:r>
            <a:endParaRPr lang="ru-RU" altLang="ru-RU" sz="2000" b="1" dirty="0">
              <a:solidFill>
                <a:srgbClr val="002060"/>
              </a:solidFill>
              <a:latin typeface="Comic Sans MS" pitchFamily="66" charset="0"/>
            </a:endParaRPr>
          </a:p>
          <a:p>
            <a:pPr marL="0" lvl="0" indent="0" algn="just" fontAlgn="base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ru-RU" altLang="ru-RU" sz="2000" b="1" dirty="0">
                <a:solidFill>
                  <a:srgbClr val="002060"/>
                </a:solidFill>
                <a:latin typeface="Comic Sans MS" pitchFamily="66" charset="0"/>
              </a:rPr>
              <a:t>   </a:t>
            </a:r>
            <a:r>
              <a:rPr lang="en-US" altLang="ru-RU" sz="2000" b="1" dirty="0" err="1">
                <a:solidFill>
                  <a:srgbClr val="002060"/>
                </a:solidFill>
                <a:latin typeface="Comic Sans MS" pitchFamily="66" charset="0"/>
              </a:rPr>
              <a:t>Интересно</a:t>
            </a:r>
            <a:r>
              <a:rPr lang="en-US" altLang="ru-RU" sz="2000" b="1" dirty="0">
                <a:solidFill>
                  <a:srgbClr val="002060"/>
                </a:solidFill>
                <a:latin typeface="Comic Sans MS" pitchFamily="66" charset="0"/>
              </a:rPr>
              <a:t>, </a:t>
            </a:r>
            <a:r>
              <a:rPr lang="en-US" altLang="ru-RU" sz="2000" b="1" dirty="0" err="1">
                <a:solidFill>
                  <a:srgbClr val="002060"/>
                </a:solidFill>
                <a:latin typeface="Comic Sans MS" pitchFamily="66" charset="0"/>
              </a:rPr>
              <a:t>что</a:t>
            </a:r>
            <a:r>
              <a:rPr lang="en-US" altLang="ru-RU" sz="2000" b="1" dirty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en-US" altLang="ru-RU" sz="2000" b="1" dirty="0" err="1">
                <a:solidFill>
                  <a:srgbClr val="002060"/>
                </a:solidFill>
                <a:latin typeface="Comic Sans MS" pitchFamily="66" charset="0"/>
              </a:rPr>
              <a:t>мутагенный</a:t>
            </a:r>
            <a:r>
              <a:rPr lang="en-US" altLang="ru-RU" sz="2000" b="1" dirty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en-US" altLang="ru-RU" sz="2000" b="1" dirty="0" err="1">
                <a:solidFill>
                  <a:srgbClr val="002060"/>
                </a:solidFill>
                <a:latin typeface="Comic Sans MS" pitchFamily="66" charset="0"/>
              </a:rPr>
              <a:t>эффект</a:t>
            </a:r>
            <a:r>
              <a:rPr lang="en-US" altLang="ru-RU" sz="2000" b="1" dirty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en-US" altLang="ru-RU" sz="2000" b="1" dirty="0" err="1">
                <a:solidFill>
                  <a:srgbClr val="002060"/>
                </a:solidFill>
                <a:latin typeface="Comic Sans MS" pitchFamily="66" charset="0"/>
              </a:rPr>
              <a:t>не</a:t>
            </a:r>
            <a:r>
              <a:rPr lang="en-US" altLang="ru-RU" sz="2000" b="1" dirty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en-US" altLang="ru-RU" sz="2000" b="1" dirty="0" err="1">
                <a:solidFill>
                  <a:srgbClr val="002060"/>
                </a:solidFill>
                <a:latin typeface="Comic Sans MS" pitchFamily="66" charset="0"/>
              </a:rPr>
              <a:t>зависел</a:t>
            </a:r>
            <a:r>
              <a:rPr lang="en-US" altLang="ru-RU" sz="2000" b="1" dirty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en-US" altLang="ru-RU" sz="2000" b="1" dirty="0" err="1">
                <a:solidFill>
                  <a:srgbClr val="002060"/>
                </a:solidFill>
                <a:latin typeface="Comic Sans MS" pitchFamily="66" charset="0"/>
              </a:rPr>
              <a:t>от</a:t>
            </a:r>
            <a:r>
              <a:rPr lang="en-US" altLang="ru-RU" sz="2000" b="1" dirty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en-US" altLang="ru-RU" sz="2000" b="1" dirty="0" err="1">
                <a:solidFill>
                  <a:srgbClr val="002060"/>
                </a:solidFill>
                <a:latin typeface="Comic Sans MS" pitchFamily="66" charset="0"/>
              </a:rPr>
              <a:t>силы</a:t>
            </a:r>
            <a:r>
              <a:rPr lang="en-US" altLang="ru-RU" sz="2000" b="1" dirty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altLang="ru-RU" sz="2000" b="1" dirty="0">
                <a:solidFill>
                  <a:srgbClr val="002060"/>
                </a:solidFill>
                <a:latin typeface="Comic Sans MS" pitchFamily="66" charset="0"/>
              </a:rPr>
              <a:t>голоса</a:t>
            </a:r>
            <a:r>
              <a:rPr lang="en-US" altLang="ru-RU" sz="2000" b="1" dirty="0">
                <a:solidFill>
                  <a:srgbClr val="002060"/>
                </a:solidFill>
                <a:latin typeface="Comic Sans MS" pitchFamily="66" charset="0"/>
              </a:rPr>
              <a:t>, </a:t>
            </a:r>
            <a:r>
              <a:rPr lang="ru-RU" altLang="ru-RU" sz="2000" b="1" dirty="0">
                <a:solidFill>
                  <a:srgbClr val="002060"/>
                </a:solidFill>
                <a:latin typeface="Comic Sans MS" pitchFamily="66" charset="0"/>
              </a:rPr>
              <a:t>слова</a:t>
            </a:r>
            <a:r>
              <a:rPr lang="en-US" altLang="ru-RU" sz="2000" b="1" dirty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en-US" altLang="ru-RU" sz="2000" b="1" dirty="0" err="1">
                <a:solidFill>
                  <a:srgbClr val="002060"/>
                </a:solidFill>
                <a:latin typeface="Comic Sans MS" pitchFamily="66" charset="0"/>
              </a:rPr>
              <a:t>могли</a:t>
            </a:r>
            <a:r>
              <a:rPr lang="en-US" altLang="ru-RU" sz="2000" b="1" dirty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en-US" altLang="ru-RU" sz="2000" b="1" dirty="0" err="1">
                <a:solidFill>
                  <a:srgbClr val="002060"/>
                </a:solidFill>
                <a:latin typeface="Comic Sans MS" pitchFamily="66" charset="0"/>
              </a:rPr>
              <a:t>произноситься</a:t>
            </a:r>
            <a:r>
              <a:rPr lang="en-US" altLang="ru-RU" sz="2000" b="1" dirty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en-US" altLang="ru-RU" sz="2000" b="1" dirty="0" err="1">
                <a:solidFill>
                  <a:srgbClr val="002060"/>
                </a:solidFill>
                <a:latin typeface="Comic Sans MS" pitchFamily="66" charset="0"/>
              </a:rPr>
              <a:t>то</a:t>
            </a:r>
            <a:r>
              <a:rPr lang="en-US" altLang="ru-RU" sz="2000" b="1" dirty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en-US" altLang="ru-RU" sz="2000" b="1" dirty="0" err="1">
                <a:solidFill>
                  <a:srgbClr val="002060"/>
                </a:solidFill>
                <a:latin typeface="Comic Sans MS" pitchFamily="66" charset="0"/>
              </a:rPr>
              <a:t>громко</a:t>
            </a:r>
            <a:r>
              <a:rPr lang="en-US" altLang="ru-RU" sz="2000" b="1" dirty="0">
                <a:solidFill>
                  <a:srgbClr val="002060"/>
                </a:solidFill>
                <a:latin typeface="Comic Sans MS" pitchFamily="66" charset="0"/>
              </a:rPr>
              <a:t>, </a:t>
            </a:r>
            <a:r>
              <a:rPr lang="en-US" altLang="ru-RU" sz="2000" b="1" dirty="0" err="1">
                <a:solidFill>
                  <a:srgbClr val="002060"/>
                </a:solidFill>
                <a:latin typeface="Comic Sans MS" pitchFamily="66" charset="0"/>
              </a:rPr>
              <a:t>то</a:t>
            </a:r>
            <a:r>
              <a:rPr lang="en-US" altLang="ru-RU" sz="2000" b="1" dirty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en-US" altLang="ru-RU" sz="2000" b="1" dirty="0" err="1">
                <a:solidFill>
                  <a:srgbClr val="002060"/>
                </a:solidFill>
                <a:latin typeface="Comic Sans MS" pitchFamily="66" charset="0"/>
              </a:rPr>
              <a:t>шепотом</a:t>
            </a:r>
            <a:r>
              <a:rPr lang="en-US" altLang="ru-RU" sz="2000" b="1" dirty="0">
                <a:solidFill>
                  <a:srgbClr val="002060"/>
                </a:solidFill>
                <a:latin typeface="Comic Sans MS" pitchFamily="66" charset="0"/>
              </a:rPr>
              <a:t>. </a:t>
            </a:r>
          </a:p>
          <a:p>
            <a:endParaRPr lang="ru-RU" dirty="0"/>
          </a:p>
        </p:txBody>
      </p:sp>
      <p:pic>
        <p:nvPicPr>
          <p:cNvPr id="4" name="Picture 47" descr="в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79589" y="836712"/>
            <a:ext cx="1945853" cy="258181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739042" y="4005064"/>
            <a:ext cx="58864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 dirty="0" smtClean="0">
                <a:solidFill>
                  <a:srgbClr val="002060"/>
                </a:solidFill>
                <a:latin typeface="Comic Sans MS" pitchFamily="66" charset="0"/>
              </a:rPr>
              <a:t>   Проведен </a:t>
            </a:r>
            <a:r>
              <a:rPr lang="ru-RU" sz="2000" b="1" dirty="0">
                <a:solidFill>
                  <a:srgbClr val="002060"/>
                </a:solidFill>
                <a:latin typeface="Comic Sans MS" pitchFamily="66" charset="0"/>
              </a:rPr>
              <a:t>был и обратный эксперимент: ученые «благословляли» семена, убитые радиоактивным облучением в десять тысяч рентген,  молились над ними, и тогда убитые семена ожили.</a:t>
            </a:r>
            <a:r>
              <a:rPr lang="en-US" sz="2000" dirty="0">
                <a:solidFill>
                  <a:srgbClr val="002060"/>
                </a:solidFill>
                <a:latin typeface="Comic Sans MS" panose="030F0702030302020204" pitchFamily="66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89285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548680"/>
            <a:ext cx="6781800" cy="808112"/>
          </a:xfrm>
        </p:spPr>
        <p:txBody>
          <a:bodyPr/>
          <a:lstStyle/>
          <a:p>
            <a:pPr lvl="0" fontAlgn="base">
              <a:spcAft>
                <a:spcPct val="0"/>
              </a:spcAft>
            </a:pPr>
            <a:r>
              <a:rPr lang="ru-RU" altLang="ru-RU" sz="3600" b="1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Эксперименты с </a:t>
            </a:r>
            <a:r>
              <a:rPr lang="ru-RU" altLang="ru-RU" sz="3600" b="1" dirty="0" smtClean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водой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1628801"/>
            <a:ext cx="763284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   Под </a:t>
            </a:r>
            <a:r>
              <a:rPr lang="ru-RU" altLang="ru-RU" sz="2400" b="1" dirty="0">
                <a:solidFill>
                  <a:srgbClr val="002060"/>
                </a:solidFill>
                <a:latin typeface="Comic Sans MS" pitchFamily="66" charset="0"/>
              </a:rPr>
              <a:t>действием звуков, в том числе и человеческой речи, молекулы воды (а наше тело состоит примерно на 80 процентов из неё) начинают выстраиваться в сложные скульптуры. </a:t>
            </a:r>
            <a:endParaRPr lang="ru-RU" altLang="ru-RU" sz="2400" b="1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alt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  И </a:t>
            </a:r>
            <a:r>
              <a:rPr lang="ru-RU" altLang="ru-RU" sz="2400" b="1" dirty="0">
                <a:solidFill>
                  <a:srgbClr val="002060"/>
                </a:solidFill>
                <a:latin typeface="Comic Sans MS" pitchFamily="66" charset="0"/>
              </a:rPr>
              <a:t>в зависимости от ритма и смысловой нагрузки эти структуры могут лечить или, наоборот, отравлять организм.</a:t>
            </a:r>
            <a:endParaRPr lang="en-US" altLang="ru-RU" sz="24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72677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39752" y="3140968"/>
            <a:ext cx="5976664" cy="2952328"/>
          </a:xfrm>
        </p:spPr>
        <p:txBody>
          <a:bodyPr>
            <a:normAutofit/>
          </a:bodyPr>
          <a:lstStyle/>
          <a:p>
            <a:pPr marL="0" lvl="0" indent="0" algn="just" fontAlgn="base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ru-RU" altLang="ru-RU" b="1" dirty="0">
                <a:solidFill>
                  <a:srgbClr val="002060"/>
                </a:solidFill>
                <a:latin typeface="Comic Sans MS" pitchFamily="66" charset="0"/>
              </a:rPr>
              <a:t>В XX веке японский ученый </a:t>
            </a:r>
            <a:r>
              <a:rPr lang="ru-RU" altLang="ru-RU" b="1" dirty="0" err="1">
                <a:solidFill>
                  <a:srgbClr val="002060"/>
                </a:solidFill>
                <a:latin typeface="Comic Sans MS" pitchFamily="66" charset="0"/>
              </a:rPr>
              <a:t>Масаро</a:t>
            </a:r>
            <a:r>
              <a:rPr lang="ru-RU" altLang="ru-RU" b="1" dirty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altLang="ru-RU" b="1" dirty="0" err="1">
                <a:solidFill>
                  <a:srgbClr val="002060"/>
                </a:solidFill>
                <a:latin typeface="Comic Sans MS" pitchFamily="66" charset="0"/>
              </a:rPr>
              <a:t>Эмото</a:t>
            </a:r>
            <a:r>
              <a:rPr lang="ru-RU" altLang="ru-RU" b="1" dirty="0">
                <a:solidFill>
                  <a:srgbClr val="002060"/>
                </a:solidFill>
                <a:latin typeface="Comic Sans MS" pitchFamily="66" charset="0"/>
              </a:rPr>
              <a:t> с помощью новейшего оборудования смог заморозить и сфотографировать воду под микроскопом. </a:t>
            </a:r>
            <a:endParaRPr lang="en-US" altLang="ru-RU" b="1" dirty="0">
              <a:solidFill>
                <a:srgbClr val="002060"/>
              </a:solidFill>
              <a:latin typeface="Comic Sans MS" pitchFamily="66" charset="0"/>
            </a:endParaRPr>
          </a:p>
          <a:p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661392"/>
            <a:ext cx="4320480" cy="24302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38792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Water_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620688"/>
            <a:ext cx="3516813" cy="53285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755576" y="920620"/>
            <a:ext cx="403244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   То</a:t>
            </a:r>
            <a:r>
              <a:rPr lang="ru-RU" altLang="ru-RU" sz="2400" b="1" dirty="0">
                <a:solidFill>
                  <a:srgbClr val="002060"/>
                </a:solidFill>
                <a:latin typeface="Comic Sans MS" pitchFamily="66" charset="0"/>
              </a:rPr>
              <a:t>, что он разглядел на молекулярном уровне, его поразило. </a:t>
            </a:r>
            <a:r>
              <a:rPr lang="ru-RU" alt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     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alt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  На </a:t>
            </a:r>
            <a:r>
              <a:rPr lang="ru-RU" altLang="ru-RU" sz="2400" b="1" dirty="0">
                <a:solidFill>
                  <a:srgbClr val="002060"/>
                </a:solidFill>
                <a:latin typeface="Comic Sans MS" pitchFamily="66" charset="0"/>
              </a:rPr>
              <a:t>фото предстали в основном кристаллы разной формы и четкости – с виду очень похожие на снежинки.</a:t>
            </a:r>
            <a:r>
              <a:rPr lang="ru-RU" altLang="ru-RU" sz="2400" b="1" dirty="0">
                <a:solidFill>
                  <a:srgbClr val="002060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endParaRPr lang="en-US" altLang="ru-RU" sz="24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05937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Ангел по-японски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869157"/>
            <a:ext cx="3810000" cy="26209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AutoShape 4"/>
          <p:cNvSpPr>
            <a:spLocks noChangeArrowheads="1"/>
          </p:cNvSpPr>
          <p:nvPr/>
        </p:nvSpPr>
        <p:spPr bwMode="auto">
          <a:xfrm>
            <a:off x="755576" y="3789040"/>
            <a:ext cx="3672408" cy="533400"/>
          </a:xfrm>
          <a:prstGeom prst="flowChartAlternateProcess">
            <a:avLst/>
          </a:prstGeom>
          <a:noFill/>
          <a:ln w="12700">
            <a:solidFill>
              <a:srgbClr val="00206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cs typeface="Calibri" pitchFamily="34" charset="0"/>
              </a:rPr>
              <a:t>Ангел (по-японски)</a:t>
            </a:r>
          </a:p>
        </p:txBody>
      </p:sp>
      <p:pic>
        <p:nvPicPr>
          <p:cNvPr id="6" name="Picture 6" descr="Демон по-японски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94630" y="2780928"/>
            <a:ext cx="3657600" cy="26114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AutoShape 7"/>
          <p:cNvSpPr>
            <a:spLocks noChangeArrowheads="1"/>
          </p:cNvSpPr>
          <p:nvPr/>
        </p:nvSpPr>
        <p:spPr bwMode="auto">
          <a:xfrm>
            <a:off x="4978524" y="5525793"/>
            <a:ext cx="3276600" cy="533400"/>
          </a:xfrm>
          <a:prstGeom prst="flowChartAlternateProcess">
            <a:avLst/>
          </a:prstGeom>
          <a:noFill/>
          <a:ln w="12700">
            <a:solidFill>
              <a:srgbClr val="00206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cs typeface="Calibri" pitchFamily="34" charset="0"/>
              </a:rPr>
              <a:t>Дьявол (по-японски)</a:t>
            </a:r>
          </a:p>
        </p:txBody>
      </p:sp>
    </p:spTree>
    <p:extLst>
      <p:ext uri="{BB962C8B-B14F-4D97-AF65-F5344CB8AC3E}">
        <p14:creationId xmlns:p14="http://schemas.microsoft.com/office/powerpoint/2010/main" val="18894245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5" descr="Вода, которую игнорировали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859" y="692696"/>
            <a:ext cx="4057650" cy="28194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 descr="Ты меня достал!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2273424"/>
            <a:ext cx="3175000" cy="27432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AutoShape 16"/>
          <p:cNvSpPr>
            <a:spLocks noChangeArrowheads="1"/>
          </p:cNvSpPr>
          <p:nvPr/>
        </p:nvSpPr>
        <p:spPr bwMode="auto">
          <a:xfrm>
            <a:off x="1187624" y="3645024"/>
            <a:ext cx="3048000" cy="762000"/>
          </a:xfrm>
          <a:prstGeom prst="flowChartAlternateProcess">
            <a:avLst/>
          </a:prstGeom>
          <a:noFill/>
          <a:ln w="12700">
            <a:solidFill>
              <a:srgbClr val="00206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cs typeface="Calibri" pitchFamily="34" charset="0"/>
              </a:rPr>
              <a:t>Вода, которую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cs typeface="Calibri" pitchFamily="34" charset="0"/>
              </a:rPr>
              <a:t>игнорировали</a:t>
            </a:r>
          </a:p>
        </p:txBody>
      </p:sp>
      <p:sp>
        <p:nvSpPr>
          <p:cNvPr id="7" name="AutoShape 7"/>
          <p:cNvSpPr>
            <a:spLocks noChangeArrowheads="1"/>
          </p:cNvSpPr>
          <p:nvPr/>
        </p:nvSpPr>
        <p:spPr bwMode="auto">
          <a:xfrm>
            <a:off x="5076056" y="5216558"/>
            <a:ext cx="3456384" cy="804730"/>
          </a:xfrm>
          <a:prstGeom prst="flowChartAlternateProcess">
            <a:avLst/>
          </a:prstGeom>
          <a:noFill/>
          <a:ln w="12700">
            <a:solidFill>
              <a:srgbClr val="00206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40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cs typeface="Calibri" pitchFamily="34" charset="0"/>
              </a:rPr>
              <a:t>Ты меня достал!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40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cs typeface="Calibri" pitchFamily="34" charset="0"/>
              </a:rPr>
              <a:t> (по- английски) </a:t>
            </a:r>
          </a:p>
        </p:txBody>
      </p:sp>
    </p:spTree>
    <p:extLst>
      <p:ext uri="{BB962C8B-B14F-4D97-AF65-F5344CB8AC3E}">
        <p14:creationId xmlns:p14="http://schemas.microsoft.com/office/powerpoint/2010/main" val="31447128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11"/>
          <p:cNvSpPr>
            <a:spLocks noChangeArrowheads="1"/>
          </p:cNvSpPr>
          <p:nvPr/>
        </p:nvSpPr>
        <p:spPr bwMode="auto">
          <a:xfrm>
            <a:off x="3124200" y="3573016"/>
            <a:ext cx="2971800" cy="533400"/>
          </a:xfrm>
          <a:prstGeom prst="flowChartAlternateProcess">
            <a:avLst/>
          </a:prstGeom>
          <a:solidFill>
            <a:sysClr val="windowText" lastClr="000000"/>
          </a:solidFill>
          <a:ln w="12700">
            <a:solidFill>
              <a:sysClr val="window" lastClr="FFFFFF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4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mic Sans MS" pitchFamily="66" charset="0"/>
              </a:rPr>
              <a:t>Ты дурак</a:t>
            </a:r>
          </a:p>
        </p:txBody>
      </p:sp>
      <p:pic>
        <p:nvPicPr>
          <p:cNvPr id="5" name="Picture 4" descr="Тыдурак по-корейски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762000"/>
            <a:ext cx="3962400" cy="2590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 descr="Ты дурак по-японски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0600" y="762000"/>
            <a:ext cx="3962400" cy="2590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AutoShape 3"/>
          <p:cNvSpPr>
            <a:spLocks noChangeArrowheads="1"/>
          </p:cNvSpPr>
          <p:nvPr/>
        </p:nvSpPr>
        <p:spPr bwMode="auto">
          <a:xfrm>
            <a:off x="1062965" y="4592597"/>
            <a:ext cx="2743200" cy="533400"/>
          </a:xfrm>
          <a:prstGeom prst="flowChartAlternateProcess">
            <a:avLst/>
          </a:prstGeom>
          <a:noFill/>
          <a:ln w="12700">
            <a:solidFill>
              <a:srgbClr val="00206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cs typeface="Calibri" pitchFamily="34" charset="0"/>
              </a:rPr>
              <a:t>по- </a:t>
            </a:r>
            <a:r>
              <a:rPr kumimoji="0" lang="ru-RU" altLang="ru-RU" sz="24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cs typeface="Calibri" pitchFamily="34" charset="0"/>
              </a:rPr>
              <a:t>английски</a:t>
            </a:r>
            <a:endParaRPr kumimoji="0" lang="ru-RU" altLang="ru-RU" sz="24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mic Sans MS" panose="030F0702030302020204" pitchFamily="66" charset="0"/>
              <a:cs typeface="Calibri" pitchFamily="34" charset="0"/>
            </a:endParaRPr>
          </a:p>
        </p:txBody>
      </p:sp>
      <p:sp>
        <p:nvSpPr>
          <p:cNvPr id="8" name="AutoShape 8"/>
          <p:cNvSpPr>
            <a:spLocks noChangeArrowheads="1"/>
          </p:cNvSpPr>
          <p:nvPr/>
        </p:nvSpPr>
        <p:spPr bwMode="auto">
          <a:xfrm>
            <a:off x="5467657" y="4615656"/>
            <a:ext cx="2667000" cy="533400"/>
          </a:xfrm>
          <a:prstGeom prst="flowChartAlternateProcess">
            <a:avLst/>
          </a:prstGeom>
          <a:noFill/>
          <a:ln w="12700">
            <a:solidFill>
              <a:srgbClr val="00206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40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cs typeface="Calibri" pitchFamily="34" charset="0"/>
              </a:rPr>
              <a:t>по-японски</a:t>
            </a:r>
          </a:p>
        </p:txBody>
      </p:sp>
    </p:spTree>
    <p:extLst>
      <p:ext uri="{BB962C8B-B14F-4D97-AF65-F5344CB8AC3E}">
        <p14:creationId xmlns:p14="http://schemas.microsoft.com/office/powerpoint/2010/main" val="35523355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Спасибо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44494" y="764704"/>
            <a:ext cx="3683490" cy="297540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1" descr="спасибо по-корейски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836712"/>
            <a:ext cx="3662685" cy="27363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AutoShape 4"/>
          <p:cNvSpPr>
            <a:spLocks noChangeArrowheads="1"/>
          </p:cNvSpPr>
          <p:nvPr/>
        </p:nvSpPr>
        <p:spPr bwMode="auto">
          <a:xfrm>
            <a:off x="506615" y="4149080"/>
            <a:ext cx="4038600" cy="838200"/>
          </a:xfrm>
          <a:prstGeom prst="flowChartAlternateProcess">
            <a:avLst/>
          </a:prstGeom>
          <a:noFill/>
          <a:ln w="12700">
            <a:solidFill>
              <a:srgbClr val="00206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cs typeface="Calibri" pitchFamily="34" charset="0"/>
              </a:rPr>
              <a:t>Спасибо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cs typeface="Calibri" pitchFamily="34" charset="0"/>
              </a:rPr>
              <a:t> (по-французски) </a:t>
            </a:r>
          </a:p>
        </p:txBody>
      </p:sp>
      <p:sp>
        <p:nvSpPr>
          <p:cNvPr id="7" name="AutoShape 12"/>
          <p:cNvSpPr>
            <a:spLocks noChangeArrowheads="1"/>
          </p:cNvSpPr>
          <p:nvPr/>
        </p:nvSpPr>
        <p:spPr bwMode="auto">
          <a:xfrm>
            <a:off x="4773815" y="4149080"/>
            <a:ext cx="4038600" cy="838200"/>
          </a:xfrm>
          <a:prstGeom prst="flowChartAlternateProcess">
            <a:avLst/>
          </a:prstGeom>
          <a:noFill/>
          <a:ln w="12700">
            <a:solidFill>
              <a:srgbClr val="00206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40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cs typeface="Calibri" pitchFamily="34" charset="0"/>
              </a:rPr>
              <a:t>Спасибо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40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cs typeface="Calibri" pitchFamily="34" charset="0"/>
              </a:rPr>
              <a:t> (по-корейски) </a:t>
            </a:r>
          </a:p>
        </p:txBody>
      </p:sp>
    </p:spTree>
    <p:extLst>
      <p:ext uri="{BB962C8B-B14F-4D97-AF65-F5344CB8AC3E}">
        <p14:creationId xmlns:p14="http://schemas.microsoft.com/office/powerpoint/2010/main" val="35584235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657908" y="332656"/>
            <a:ext cx="7848872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Сквернословие </a:t>
            </a:r>
            <a:r>
              <a:rPr lang="ru-RU" altLang="ru-RU" sz="4000" b="1" dirty="0">
                <a:latin typeface="Arial" panose="020B0604020202020204" pitchFamily="34" charset="0"/>
                <a:cs typeface="Arial" panose="020B0604020202020204" pitchFamily="34" charset="0"/>
              </a:rPr>
              <a:t>- от слова «скверна</a:t>
            </a:r>
            <a:r>
              <a:rPr lang="ru-RU" altLang="ru-RU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  <a:endParaRPr lang="ru-RU" altLang="ru-RU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467544" y="1700808"/>
            <a:ext cx="8229600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algn="just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altLang="ru-RU" sz="3200" b="1" u="sng" dirty="0" smtClean="0">
                <a:solidFill>
                  <a:srgbClr val="002060"/>
                </a:solidFill>
                <a:latin typeface="Comic Sans MS" pitchFamily="66" charset="0"/>
              </a:rPr>
              <a:t>Скверна</a:t>
            </a:r>
            <a:r>
              <a:rPr lang="ru-RU" altLang="ru-RU" sz="3200" b="1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altLang="ru-RU" sz="3200" b="1" dirty="0">
                <a:solidFill>
                  <a:srgbClr val="002060"/>
                </a:solidFill>
                <a:latin typeface="Comic Sans MS" pitchFamily="66" charset="0"/>
              </a:rPr>
              <a:t>- мерзость, гадость, пакость, все гнусное, противное, отвратительное, непотребное, что мерзит плотски и духовно; нечистота, грязь и гниль, тление, мертвечина, извержения, кал; смрад, вонь; непотребство, разврат, нравственное растление; все богопротивное».</a:t>
            </a:r>
            <a:r>
              <a:rPr lang="ru-RU" altLang="ru-RU" sz="3200" b="1" dirty="0">
                <a:solidFill>
                  <a:srgbClr val="002060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endParaRPr lang="ru-RU" altLang="ru-RU" sz="3200" b="1" dirty="0">
              <a:solidFill>
                <a:srgbClr val="002060"/>
              </a:solidFill>
              <a:latin typeface="Comic Sans MS" pitchFamily="66" charset="0"/>
            </a:endParaRPr>
          </a:p>
          <a:p>
            <a:pPr algn="r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altLang="ru-RU" sz="3200" b="1" dirty="0">
                <a:solidFill>
                  <a:prstClr val="black"/>
                </a:solidFill>
                <a:latin typeface="Comic Sans MS" pitchFamily="66" charset="0"/>
              </a:rPr>
              <a:t>Словарь В. Даля</a:t>
            </a:r>
            <a:r>
              <a:rPr lang="ru-RU" altLang="ru-RU" sz="3200" b="1" dirty="0">
                <a:solidFill>
                  <a:srgbClr val="C9C2D1"/>
                </a:solidFill>
                <a:latin typeface="Comic Sans MS" pitchFamily="66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9736713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2" descr="Мудрость по-японски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3713540"/>
            <a:ext cx="3276600" cy="21447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6" descr="мудрость по-английски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826" y="476672"/>
            <a:ext cx="3429000" cy="228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7" descr="Мудрость по-немецки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76978" y="482074"/>
            <a:ext cx="3581400" cy="228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AutoShape 19"/>
          <p:cNvSpPr>
            <a:spLocks noChangeArrowheads="1"/>
          </p:cNvSpPr>
          <p:nvPr/>
        </p:nvSpPr>
        <p:spPr bwMode="auto">
          <a:xfrm>
            <a:off x="5660074" y="2853016"/>
            <a:ext cx="2615208" cy="860524"/>
          </a:xfrm>
          <a:prstGeom prst="flowChartAlternateProcess">
            <a:avLst/>
          </a:prstGeom>
          <a:noFill/>
          <a:ln w="12700">
            <a:solidFill>
              <a:srgbClr val="00206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40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cs typeface="Calibri" pitchFamily="34" charset="0"/>
              </a:rPr>
              <a:t>Мудрость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40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cs typeface="Calibri" pitchFamily="34" charset="0"/>
              </a:rPr>
              <a:t>(по-немецки)</a:t>
            </a:r>
          </a:p>
        </p:txBody>
      </p:sp>
      <p:sp>
        <p:nvSpPr>
          <p:cNvPr id="8" name="AutoShape 20"/>
          <p:cNvSpPr>
            <a:spLocks noChangeArrowheads="1"/>
          </p:cNvSpPr>
          <p:nvPr/>
        </p:nvSpPr>
        <p:spPr bwMode="auto">
          <a:xfrm>
            <a:off x="1015722" y="2856508"/>
            <a:ext cx="2615208" cy="860524"/>
          </a:xfrm>
          <a:prstGeom prst="flowChartAlternateProcess">
            <a:avLst/>
          </a:prstGeom>
          <a:noFill/>
          <a:ln w="12700">
            <a:solidFill>
              <a:srgbClr val="00206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cs typeface="Calibri" pitchFamily="34" charset="0"/>
              </a:rPr>
              <a:t>Мудрость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cs typeface="Calibri" pitchFamily="34" charset="0"/>
              </a:rPr>
              <a:t>(по-английски)</a:t>
            </a:r>
          </a:p>
        </p:txBody>
      </p:sp>
      <p:sp>
        <p:nvSpPr>
          <p:cNvPr id="9" name="AutoShape 23"/>
          <p:cNvSpPr>
            <a:spLocks noChangeArrowheads="1"/>
          </p:cNvSpPr>
          <p:nvPr/>
        </p:nvSpPr>
        <p:spPr bwMode="auto">
          <a:xfrm>
            <a:off x="3275856" y="5805264"/>
            <a:ext cx="2615208" cy="860524"/>
          </a:xfrm>
          <a:prstGeom prst="flowChartAlternateProcess">
            <a:avLst/>
          </a:prstGeom>
          <a:noFill/>
          <a:ln w="12700">
            <a:solidFill>
              <a:srgbClr val="00206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40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cs typeface="Calibri" pitchFamily="34" charset="0"/>
              </a:rPr>
              <a:t>Мудрость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40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cs typeface="Calibri" pitchFamily="34" charset="0"/>
              </a:rPr>
              <a:t>(по-японски)</a:t>
            </a:r>
          </a:p>
        </p:txBody>
      </p:sp>
    </p:spTree>
    <p:extLst>
      <p:ext uri="{BB962C8B-B14F-4D97-AF65-F5344CB8AC3E}">
        <p14:creationId xmlns:p14="http://schemas.microsoft.com/office/powerpoint/2010/main" val="374667092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Ты красивый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92022" y="2564904"/>
            <a:ext cx="3785194" cy="25202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9" descr="clip_image028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1132223" y="172033"/>
            <a:ext cx="2664295" cy="341758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AutoShape 5"/>
          <p:cNvSpPr>
            <a:spLocks noChangeArrowheads="1"/>
          </p:cNvSpPr>
          <p:nvPr/>
        </p:nvSpPr>
        <p:spPr bwMode="auto">
          <a:xfrm>
            <a:off x="4373289" y="5229200"/>
            <a:ext cx="4038600" cy="838200"/>
          </a:xfrm>
          <a:prstGeom prst="flowChartAlternateProcess">
            <a:avLst/>
          </a:prstGeom>
          <a:noFill/>
          <a:ln w="12700">
            <a:solidFill>
              <a:srgbClr val="00206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40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cs typeface="Calibri" pitchFamily="34" charset="0"/>
              </a:rPr>
              <a:t>Ты красивый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40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cs typeface="Calibri" pitchFamily="34" charset="0"/>
              </a:rPr>
              <a:t>(много раз) </a:t>
            </a:r>
          </a:p>
        </p:txBody>
      </p:sp>
      <p:sp>
        <p:nvSpPr>
          <p:cNvPr id="7" name="AutoShape 10"/>
          <p:cNvSpPr>
            <a:spLocks noChangeArrowheads="1"/>
          </p:cNvSpPr>
          <p:nvPr/>
        </p:nvSpPr>
        <p:spPr bwMode="auto">
          <a:xfrm>
            <a:off x="635570" y="3356992"/>
            <a:ext cx="3657600" cy="533400"/>
          </a:xfrm>
          <a:prstGeom prst="flowChartAlternateProcess">
            <a:avLst/>
          </a:prstGeom>
          <a:noFill/>
          <a:ln w="12700">
            <a:solidFill>
              <a:srgbClr val="00206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cs typeface="Calibri" pitchFamily="34" charset="0"/>
              </a:rPr>
              <a:t>Извини (по-японски) </a:t>
            </a:r>
          </a:p>
        </p:txBody>
      </p:sp>
    </p:spTree>
    <p:extLst>
      <p:ext uri="{BB962C8B-B14F-4D97-AF65-F5344CB8AC3E}">
        <p14:creationId xmlns:p14="http://schemas.microsoft.com/office/powerpoint/2010/main" val="373322163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clip_image030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714623"/>
            <a:ext cx="3816424" cy="23799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 descr="clip_image03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2564904"/>
            <a:ext cx="3987552" cy="25881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AutoShape 4"/>
          <p:cNvSpPr>
            <a:spLocks noChangeArrowheads="1"/>
          </p:cNvSpPr>
          <p:nvPr/>
        </p:nvSpPr>
        <p:spPr bwMode="auto">
          <a:xfrm>
            <a:off x="1139788" y="3322789"/>
            <a:ext cx="3048000" cy="762000"/>
          </a:xfrm>
          <a:prstGeom prst="flowChartAlternateProcess">
            <a:avLst/>
          </a:prstGeom>
          <a:noFill/>
          <a:ln w="12700">
            <a:solidFill>
              <a:srgbClr val="00206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cs typeface="Calibri" pitchFamily="34" charset="0"/>
              </a:rPr>
              <a:t>Давай это сделаем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cs typeface="Calibri" pitchFamily="34" charset="0"/>
              </a:rPr>
              <a:t>(по-японски)</a:t>
            </a:r>
          </a:p>
        </p:txBody>
      </p:sp>
      <p:sp>
        <p:nvSpPr>
          <p:cNvPr id="7" name="AutoShape 7"/>
          <p:cNvSpPr>
            <a:spLocks noChangeArrowheads="1"/>
          </p:cNvSpPr>
          <p:nvPr/>
        </p:nvSpPr>
        <p:spPr bwMode="auto">
          <a:xfrm>
            <a:off x="5148064" y="5168662"/>
            <a:ext cx="3048000" cy="762000"/>
          </a:xfrm>
          <a:prstGeom prst="flowChartAlternateProcess">
            <a:avLst/>
          </a:prstGeom>
          <a:noFill/>
          <a:ln w="12700">
            <a:solidFill>
              <a:srgbClr val="00206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40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cs typeface="Calibri" pitchFamily="34" charset="0"/>
              </a:rPr>
              <a:t>Делай это!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40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cs typeface="Calibri" pitchFamily="34" charset="0"/>
              </a:rPr>
              <a:t>(по-японски)</a:t>
            </a:r>
          </a:p>
        </p:txBody>
      </p:sp>
    </p:spTree>
    <p:extLst>
      <p:ext uri="{BB962C8B-B14F-4D97-AF65-F5344CB8AC3E}">
        <p14:creationId xmlns:p14="http://schemas.microsoft.com/office/powerpoint/2010/main" val="301378916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3"/>
          <p:cNvSpPr>
            <a:spLocks noChangeArrowheads="1"/>
          </p:cNvSpPr>
          <p:nvPr/>
        </p:nvSpPr>
        <p:spPr bwMode="auto">
          <a:xfrm>
            <a:off x="878396" y="4441092"/>
            <a:ext cx="3048000" cy="762000"/>
          </a:xfrm>
          <a:prstGeom prst="flowChartAlternateProcess">
            <a:avLst/>
          </a:prstGeom>
          <a:noFill/>
          <a:ln w="12700">
            <a:solidFill>
              <a:srgbClr val="00206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cs typeface="Calibri" pitchFamily="34" charset="0"/>
              </a:rPr>
              <a:t>Буддизм </a:t>
            </a:r>
          </a:p>
        </p:txBody>
      </p:sp>
      <p:sp>
        <p:nvSpPr>
          <p:cNvPr id="7" name="AutoShape 4"/>
          <p:cNvSpPr>
            <a:spLocks noChangeArrowheads="1"/>
          </p:cNvSpPr>
          <p:nvPr/>
        </p:nvSpPr>
        <p:spPr bwMode="auto">
          <a:xfrm>
            <a:off x="5145596" y="4441092"/>
            <a:ext cx="3048000" cy="762000"/>
          </a:xfrm>
          <a:prstGeom prst="flowChartAlternateProcess">
            <a:avLst/>
          </a:prstGeom>
          <a:noFill/>
          <a:ln w="12700">
            <a:solidFill>
              <a:srgbClr val="00206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40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cs typeface="Calibri" pitchFamily="34" charset="0"/>
              </a:rPr>
              <a:t>Ислам</a:t>
            </a:r>
          </a:p>
        </p:txBody>
      </p:sp>
      <p:pic>
        <p:nvPicPr>
          <p:cNvPr id="8" name="Picture 5" descr="Буддизм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1396" y="908720"/>
            <a:ext cx="3175000" cy="3175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6" descr="Ислам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43996" y="908720"/>
            <a:ext cx="3175000" cy="3175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5672790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Все пять религи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980728"/>
            <a:ext cx="3481760" cy="34817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0" descr="Показано слово Христианство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9911" y="1035258"/>
            <a:ext cx="3481760" cy="34817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AutoShape 3"/>
          <p:cNvSpPr>
            <a:spLocks noChangeArrowheads="1"/>
          </p:cNvSpPr>
          <p:nvPr/>
        </p:nvSpPr>
        <p:spPr bwMode="auto">
          <a:xfrm>
            <a:off x="870000" y="4800600"/>
            <a:ext cx="3048000" cy="762000"/>
          </a:xfrm>
          <a:prstGeom prst="flowChartAlternateProcess">
            <a:avLst/>
          </a:prstGeom>
          <a:noFill/>
          <a:ln w="12700">
            <a:solidFill>
              <a:srgbClr val="00206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40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cs typeface="Calibri" pitchFamily="34" charset="0"/>
              </a:rPr>
              <a:t>Христианство</a:t>
            </a:r>
          </a:p>
        </p:txBody>
      </p:sp>
      <p:sp>
        <p:nvSpPr>
          <p:cNvPr id="7" name="AutoShape 6"/>
          <p:cNvSpPr>
            <a:spLocks noChangeArrowheads="1"/>
          </p:cNvSpPr>
          <p:nvPr/>
        </p:nvSpPr>
        <p:spPr bwMode="auto">
          <a:xfrm>
            <a:off x="5365800" y="4800600"/>
            <a:ext cx="3048000" cy="762000"/>
          </a:xfrm>
          <a:prstGeom prst="flowChartAlternateProcess">
            <a:avLst/>
          </a:prstGeom>
          <a:noFill/>
          <a:ln w="12700">
            <a:solidFill>
              <a:srgbClr val="00206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40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cs typeface="Calibri" pitchFamily="34" charset="0"/>
              </a:rPr>
              <a:t>Все пять религий</a:t>
            </a:r>
          </a:p>
        </p:txBody>
      </p:sp>
    </p:spTree>
    <p:extLst>
      <p:ext uri="{BB962C8B-B14F-4D97-AF65-F5344CB8AC3E}">
        <p14:creationId xmlns:p14="http://schemas.microsoft.com/office/powerpoint/2010/main" val="103585873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99592" y="476672"/>
            <a:ext cx="727280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>
                <a:solidFill>
                  <a:srgbClr val="002060"/>
                </a:solidFill>
                <a:latin typeface="Comic Sans MS" panose="030F0702030302020204" pitchFamily="66" charset="0"/>
                <a:cs typeface="Calibri" pitchFamily="34" charset="0"/>
              </a:rPr>
              <a:t> </a:t>
            </a:r>
            <a:r>
              <a:rPr lang="ru-RU" altLang="ru-RU" sz="2400" b="1" dirty="0" smtClean="0">
                <a:solidFill>
                  <a:srgbClr val="002060"/>
                </a:solidFill>
                <a:latin typeface="Comic Sans MS" panose="030F0702030302020204" pitchFamily="66" charset="0"/>
                <a:cs typeface="Calibri" pitchFamily="34" charset="0"/>
              </a:rPr>
              <a:t>  </a:t>
            </a:r>
            <a:r>
              <a:rPr lang="en-US" altLang="ru-RU" sz="2400" b="1" dirty="0" err="1" smtClean="0">
                <a:solidFill>
                  <a:srgbClr val="002060"/>
                </a:solidFill>
                <a:latin typeface="Comic Sans MS" panose="030F0702030302020204" pitchFamily="66" charset="0"/>
                <a:cs typeface="Calibri" pitchFamily="34" charset="0"/>
              </a:rPr>
              <a:t>Как</a:t>
            </a:r>
            <a:r>
              <a:rPr lang="en-US" altLang="ru-RU" sz="2400" b="1" dirty="0" smtClean="0">
                <a:solidFill>
                  <a:srgbClr val="002060"/>
                </a:solidFill>
                <a:latin typeface="Comic Sans MS" panose="030F0702030302020204" pitchFamily="66" charset="0"/>
                <a:cs typeface="Calibri" pitchFamily="34" charset="0"/>
              </a:rPr>
              <a:t> </a:t>
            </a:r>
            <a:r>
              <a:rPr lang="en-US" altLang="ru-RU" sz="2400" b="1" dirty="0" err="1">
                <a:solidFill>
                  <a:srgbClr val="002060"/>
                </a:solidFill>
                <a:latin typeface="Comic Sans MS" panose="030F0702030302020204" pitchFamily="66" charset="0"/>
                <a:cs typeface="Calibri" pitchFamily="34" charset="0"/>
              </a:rPr>
              <a:t>видим</a:t>
            </a:r>
            <a:r>
              <a:rPr lang="en-US" altLang="ru-RU" sz="2400" b="1" dirty="0">
                <a:solidFill>
                  <a:srgbClr val="002060"/>
                </a:solidFill>
                <a:latin typeface="Comic Sans MS" panose="030F0702030302020204" pitchFamily="66" charset="0"/>
                <a:cs typeface="Calibri" pitchFamily="34" charset="0"/>
              </a:rPr>
              <a:t>, </a:t>
            </a:r>
            <a:r>
              <a:rPr lang="en-US" altLang="ru-RU" sz="2400" b="1" dirty="0" err="1">
                <a:solidFill>
                  <a:srgbClr val="002060"/>
                </a:solidFill>
                <a:latin typeface="Comic Sans MS" panose="030F0702030302020204" pitchFamily="66" charset="0"/>
                <a:cs typeface="Calibri" pitchFamily="34" charset="0"/>
              </a:rPr>
              <a:t>слова</a:t>
            </a:r>
            <a:r>
              <a:rPr lang="en-US" altLang="ru-RU" sz="2400" b="1" dirty="0">
                <a:solidFill>
                  <a:srgbClr val="002060"/>
                </a:solidFill>
                <a:latin typeface="Comic Sans MS" panose="030F0702030302020204" pitchFamily="66" charset="0"/>
                <a:cs typeface="Calibri" pitchFamily="34" charset="0"/>
              </a:rPr>
              <a:t> с </a:t>
            </a:r>
            <a:r>
              <a:rPr lang="en-US" altLang="ru-RU" sz="2400" b="1" dirty="0" err="1">
                <a:solidFill>
                  <a:srgbClr val="002060"/>
                </a:solidFill>
                <a:latin typeface="Comic Sans MS" panose="030F0702030302020204" pitchFamily="66" charset="0"/>
                <a:cs typeface="Calibri" pitchFamily="34" charset="0"/>
              </a:rPr>
              <a:t>негативным</a:t>
            </a:r>
            <a:r>
              <a:rPr lang="en-US" altLang="ru-RU" sz="2400" b="1" dirty="0">
                <a:solidFill>
                  <a:srgbClr val="002060"/>
                </a:solidFill>
                <a:latin typeface="Comic Sans MS" panose="030F0702030302020204" pitchFamily="66" charset="0"/>
                <a:cs typeface="Calibri" pitchFamily="34" charset="0"/>
              </a:rPr>
              <a:t> </a:t>
            </a:r>
            <a:r>
              <a:rPr lang="en-US" altLang="ru-RU" sz="2400" b="1" dirty="0" err="1">
                <a:solidFill>
                  <a:srgbClr val="002060"/>
                </a:solidFill>
                <a:latin typeface="Comic Sans MS" panose="030F0702030302020204" pitchFamily="66" charset="0"/>
                <a:cs typeface="Calibri" pitchFamily="34" charset="0"/>
              </a:rPr>
              <a:t>смыслом</a:t>
            </a:r>
            <a:r>
              <a:rPr lang="en-US" altLang="ru-RU" sz="2400" b="1" dirty="0">
                <a:solidFill>
                  <a:srgbClr val="002060"/>
                </a:solidFill>
                <a:latin typeface="Comic Sans MS" panose="030F0702030302020204" pitchFamily="66" charset="0"/>
                <a:cs typeface="Calibri" pitchFamily="34" charset="0"/>
              </a:rPr>
              <a:t> </a:t>
            </a:r>
            <a:r>
              <a:rPr lang="en-US" altLang="ru-RU" sz="2400" b="1" dirty="0" err="1">
                <a:solidFill>
                  <a:srgbClr val="002060"/>
                </a:solidFill>
                <a:latin typeface="Comic Sans MS" panose="030F0702030302020204" pitchFamily="66" charset="0"/>
                <a:cs typeface="Calibri" pitchFamily="34" charset="0"/>
              </a:rPr>
              <a:t>даже</a:t>
            </a:r>
            <a:r>
              <a:rPr lang="en-US" altLang="ru-RU" sz="2400" b="1" dirty="0">
                <a:solidFill>
                  <a:srgbClr val="002060"/>
                </a:solidFill>
                <a:latin typeface="Comic Sans MS" panose="030F0702030302020204" pitchFamily="66" charset="0"/>
                <a:cs typeface="Calibri" pitchFamily="34" charset="0"/>
              </a:rPr>
              <a:t> </a:t>
            </a:r>
            <a:r>
              <a:rPr lang="en-US" altLang="ru-RU" sz="2400" b="1" dirty="0" err="1">
                <a:solidFill>
                  <a:srgbClr val="002060"/>
                </a:solidFill>
                <a:latin typeface="Comic Sans MS" panose="030F0702030302020204" pitchFamily="66" charset="0"/>
                <a:cs typeface="Calibri" pitchFamily="34" charset="0"/>
              </a:rPr>
              <a:t>не</a:t>
            </a:r>
            <a:r>
              <a:rPr lang="en-US" altLang="ru-RU" sz="2400" b="1" dirty="0">
                <a:solidFill>
                  <a:srgbClr val="002060"/>
                </a:solidFill>
                <a:latin typeface="Comic Sans MS" panose="030F0702030302020204" pitchFamily="66" charset="0"/>
                <a:cs typeface="Calibri" pitchFamily="34" charset="0"/>
              </a:rPr>
              <a:t> </a:t>
            </a:r>
            <a:r>
              <a:rPr lang="en-US" altLang="ru-RU" sz="2400" b="1" dirty="0" err="1">
                <a:solidFill>
                  <a:srgbClr val="002060"/>
                </a:solidFill>
                <a:latin typeface="Comic Sans MS" panose="030F0702030302020204" pitchFamily="66" charset="0"/>
                <a:cs typeface="Calibri" pitchFamily="34" charset="0"/>
              </a:rPr>
              <a:t>образуют</a:t>
            </a:r>
            <a:r>
              <a:rPr lang="en-US" altLang="ru-RU" sz="2400" b="1" dirty="0">
                <a:solidFill>
                  <a:srgbClr val="002060"/>
                </a:solidFill>
                <a:latin typeface="Comic Sans MS" panose="030F0702030302020204" pitchFamily="66" charset="0"/>
                <a:cs typeface="Calibri" pitchFamily="34" charset="0"/>
              </a:rPr>
              <a:t> </a:t>
            </a:r>
            <a:r>
              <a:rPr lang="en-US" altLang="ru-RU" sz="2400" b="1" dirty="0" err="1">
                <a:solidFill>
                  <a:srgbClr val="002060"/>
                </a:solidFill>
                <a:latin typeface="Comic Sans MS" panose="030F0702030302020204" pitchFamily="66" charset="0"/>
                <a:cs typeface="Calibri" pitchFamily="34" charset="0"/>
              </a:rPr>
              <a:t>форму</a:t>
            </a:r>
            <a:r>
              <a:rPr lang="en-US" altLang="ru-RU" sz="2400" b="1" dirty="0">
                <a:solidFill>
                  <a:srgbClr val="002060"/>
                </a:solidFill>
                <a:latin typeface="Comic Sans MS" panose="030F0702030302020204" pitchFamily="66" charset="0"/>
                <a:cs typeface="Calibri" pitchFamily="34" charset="0"/>
              </a:rPr>
              <a:t>, а </a:t>
            </a:r>
            <a:r>
              <a:rPr lang="en-US" altLang="ru-RU" sz="2400" b="1" dirty="0" err="1">
                <a:solidFill>
                  <a:srgbClr val="002060"/>
                </a:solidFill>
                <a:latin typeface="Comic Sans MS" panose="030F0702030302020204" pitchFamily="66" charset="0"/>
                <a:cs typeface="Calibri" pitchFamily="34" charset="0"/>
              </a:rPr>
              <a:t>положительно</a:t>
            </a:r>
            <a:r>
              <a:rPr lang="en-US" altLang="ru-RU" sz="2400" b="1" dirty="0">
                <a:solidFill>
                  <a:srgbClr val="002060"/>
                </a:solidFill>
                <a:latin typeface="Comic Sans MS" panose="030F0702030302020204" pitchFamily="66" charset="0"/>
                <a:cs typeface="Calibri" pitchFamily="34" charset="0"/>
              </a:rPr>
              <a:t> </a:t>
            </a:r>
            <a:r>
              <a:rPr lang="en-US" altLang="ru-RU" sz="2400" b="1" dirty="0" err="1">
                <a:solidFill>
                  <a:srgbClr val="002060"/>
                </a:solidFill>
                <a:latin typeface="Comic Sans MS" panose="030F0702030302020204" pitchFamily="66" charset="0"/>
                <a:cs typeface="Calibri" pitchFamily="34" charset="0"/>
              </a:rPr>
              <a:t>заряженная</a:t>
            </a:r>
            <a:r>
              <a:rPr lang="en-US" altLang="ru-RU" sz="2400" b="1" dirty="0">
                <a:solidFill>
                  <a:srgbClr val="002060"/>
                </a:solidFill>
                <a:latin typeface="Comic Sans MS" panose="030F0702030302020204" pitchFamily="66" charset="0"/>
                <a:cs typeface="Calibri" pitchFamily="34" charset="0"/>
              </a:rPr>
              <a:t> </a:t>
            </a:r>
            <a:r>
              <a:rPr lang="en-US" altLang="ru-RU" sz="2400" b="1" dirty="0" err="1">
                <a:solidFill>
                  <a:srgbClr val="002060"/>
                </a:solidFill>
                <a:latin typeface="Comic Sans MS" panose="030F0702030302020204" pitchFamily="66" charset="0"/>
                <a:cs typeface="Calibri" pitchFamily="34" charset="0"/>
              </a:rPr>
              <a:t>вода</a:t>
            </a:r>
            <a:r>
              <a:rPr lang="en-US" altLang="ru-RU" sz="2400" b="1" dirty="0">
                <a:solidFill>
                  <a:srgbClr val="002060"/>
                </a:solidFill>
                <a:latin typeface="Comic Sans MS" panose="030F0702030302020204" pitchFamily="66" charset="0"/>
                <a:cs typeface="Calibri" pitchFamily="34" charset="0"/>
              </a:rPr>
              <a:t> </a:t>
            </a:r>
            <a:r>
              <a:rPr lang="en-US" altLang="ru-RU" sz="2400" b="1" dirty="0" err="1">
                <a:solidFill>
                  <a:srgbClr val="002060"/>
                </a:solidFill>
                <a:latin typeface="Comic Sans MS" panose="030F0702030302020204" pitchFamily="66" charset="0"/>
                <a:cs typeface="Calibri" pitchFamily="34" charset="0"/>
              </a:rPr>
              <a:t>имеет</a:t>
            </a:r>
            <a:r>
              <a:rPr lang="en-US" altLang="ru-RU" sz="2400" b="1" dirty="0">
                <a:solidFill>
                  <a:srgbClr val="002060"/>
                </a:solidFill>
                <a:latin typeface="Comic Sans MS" panose="030F0702030302020204" pitchFamily="66" charset="0"/>
                <a:cs typeface="Calibri" pitchFamily="34" charset="0"/>
              </a:rPr>
              <a:t> </a:t>
            </a:r>
            <a:r>
              <a:rPr lang="en-US" altLang="ru-RU" sz="2400" b="1" dirty="0" err="1">
                <a:solidFill>
                  <a:srgbClr val="002060"/>
                </a:solidFill>
                <a:latin typeface="Comic Sans MS" panose="030F0702030302020204" pitchFamily="66" charset="0"/>
                <a:cs typeface="Calibri" pitchFamily="34" charset="0"/>
              </a:rPr>
              <a:t>красивые</a:t>
            </a:r>
            <a:r>
              <a:rPr lang="en-US" altLang="ru-RU" sz="2400" b="1" dirty="0">
                <a:solidFill>
                  <a:srgbClr val="002060"/>
                </a:solidFill>
                <a:latin typeface="Comic Sans MS" panose="030F0702030302020204" pitchFamily="66" charset="0"/>
                <a:cs typeface="Calibri" pitchFamily="34" charset="0"/>
              </a:rPr>
              <a:t>, </a:t>
            </a:r>
            <a:r>
              <a:rPr lang="en-US" altLang="ru-RU" sz="2400" b="1" dirty="0" err="1">
                <a:solidFill>
                  <a:srgbClr val="002060"/>
                </a:solidFill>
                <a:latin typeface="Comic Sans MS" panose="030F0702030302020204" pitchFamily="66" charset="0"/>
                <a:cs typeface="Calibri" pitchFamily="34" charset="0"/>
              </a:rPr>
              <a:t>четкие</a:t>
            </a:r>
            <a:r>
              <a:rPr lang="en-US" altLang="ru-RU" sz="2400" b="1" dirty="0">
                <a:solidFill>
                  <a:srgbClr val="002060"/>
                </a:solidFill>
                <a:latin typeface="Comic Sans MS" panose="030F0702030302020204" pitchFamily="66" charset="0"/>
                <a:cs typeface="Calibri" pitchFamily="34" charset="0"/>
              </a:rPr>
              <a:t> </a:t>
            </a:r>
            <a:r>
              <a:rPr lang="en-US" altLang="ru-RU" sz="2400" b="1" dirty="0" err="1">
                <a:solidFill>
                  <a:srgbClr val="002060"/>
                </a:solidFill>
                <a:latin typeface="Comic Sans MS" panose="030F0702030302020204" pitchFamily="66" charset="0"/>
                <a:cs typeface="Calibri" pitchFamily="34" charset="0"/>
              </a:rPr>
              <a:t>кристаллы</a:t>
            </a:r>
            <a:r>
              <a:rPr lang="en-US" altLang="ru-RU" sz="2400" b="1" dirty="0">
                <a:solidFill>
                  <a:srgbClr val="002060"/>
                </a:solidFill>
                <a:latin typeface="Comic Sans MS" panose="030F0702030302020204" pitchFamily="66" charset="0"/>
                <a:cs typeface="Calibri" pitchFamily="34" charset="0"/>
              </a:rPr>
              <a:t>.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 smtClean="0">
                <a:solidFill>
                  <a:srgbClr val="002060"/>
                </a:solidFill>
                <a:latin typeface="Comic Sans MS" panose="030F0702030302020204" pitchFamily="66" charset="0"/>
                <a:cs typeface="Calibri" pitchFamily="34" charset="0"/>
              </a:rPr>
              <a:t>   </a:t>
            </a:r>
            <a:r>
              <a:rPr lang="en-US" altLang="ru-RU" sz="2400" b="1" dirty="0" smtClean="0">
                <a:solidFill>
                  <a:srgbClr val="002060"/>
                </a:solidFill>
                <a:latin typeface="Comic Sans MS" panose="030F0702030302020204" pitchFamily="66" charset="0"/>
                <a:cs typeface="Calibri" pitchFamily="34" charset="0"/>
              </a:rPr>
              <a:t>А </a:t>
            </a:r>
            <a:r>
              <a:rPr lang="en-US" altLang="ru-RU" sz="2400" b="1" dirty="0" err="1">
                <a:solidFill>
                  <a:srgbClr val="002060"/>
                </a:solidFill>
                <a:latin typeface="Comic Sans MS" panose="030F0702030302020204" pitchFamily="66" charset="0"/>
                <a:cs typeface="Calibri" pitchFamily="34" charset="0"/>
              </a:rPr>
              <a:t>ведь</a:t>
            </a:r>
            <a:r>
              <a:rPr lang="en-US" altLang="ru-RU" sz="2400" b="1" dirty="0">
                <a:solidFill>
                  <a:srgbClr val="002060"/>
                </a:solidFill>
                <a:latin typeface="Comic Sans MS" panose="030F0702030302020204" pitchFamily="66" charset="0"/>
                <a:cs typeface="Calibri" pitchFamily="34" charset="0"/>
              </a:rPr>
              <a:t> </a:t>
            </a:r>
            <a:r>
              <a:rPr lang="en-US" altLang="ru-RU" sz="2400" b="1" dirty="0" err="1">
                <a:solidFill>
                  <a:srgbClr val="002060"/>
                </a:solidFill>
                <a:latin typeface="Comic Sans MS" panose="030F0702030302020204" pitchFamily="66" charset="0"/>
                <a:cs typeface="Calibri" pitchFamily="34" charset="0"/>
              </a:rPr>
              <a:t>человек</a:t>
            </a:r>
            <a:r>
              <a:rPr lang="en-US" altLang="ru-RU" sz="2400" b="1" dirty="0">
                <a:solidFill>
                  <a:srgbClr val="002060"/>
                </a:solidFill>
                <a:latin typeface="Comic Sans MS" panose="030F0702030302020204" pitchFamily="66" charset="0"/>
                <a:cs typeface="Calibri" pitchFamily="34" charset="0"/>
              </a:rPr>
              <a:t> </a:t>
            </a:r>
            <a:r>
              <a:rPr lang="en-US" altLang="ru-RU" sz="2400" b="1" dirty="0" err="1">
                <a:solidFill>
                  <a:srgbClr val="002060"/>
                </a:solidFill>
                <a:latin typeface="Comic Sans MS" panose="030F0702030302020204" pitchFamily="66" charset="0"/>
                <a:cs typeface="Calibri" pitchFamily="34" charset="0"/>
              </a:rPr>
              <a:t>состоит</a:t>
            </a:r>
            <a:r>
              <a:rPr lang="en-US" altLang="ru-RU" sz="2400" b="1" dirty="0">
                <a:solidFill>
                  <a:srgbClr val="002060"/>
                </a:solidFill>
                <a:latin typeface="Comic Sans MS" panose="030F0702030302020204" pitchFamily="66" charset="0"/>
                <a:cs typeface="Calibri" pitchFamily="34" charset="0"/>
              </a:rPr>
              <a:t> </a:t>
            </a:r>
            <a:r>
              <a:rPr lang="en-US" altLang="ru-RU" sz="2400" b="1" dirty="0" err="1">
                <a:solidFill>
                  <a:srgbClr val="002060"/>
                </a:solidFill>
                <a:latin typeface="Comic Sans MS" panose="030F0702030302020204" pitchFamily="66" charset="0"/>
                <a:cs typeface="Calibri" pitchFamily="34" charset="0"/>
              </a:rPr>
              <a:t>на</a:t>
            </a:r>
            <a:r>
              <a:rPr lang="en-US" altLang="ru-RU" sz="2400" b="1" dirty="0">
                <a:solidFill>
                  <a:srgbClr val="002060"/>
                </a:solidFill>
                <a:latin typeface="Comic Sans MS" panose="030F0702030302020204" pitchFamily="66" charset="0"/>
                <a:cs typeface="Calibri" pitchFamily="34" charset="0"/>
              </a:rPr>
              <a:t> 80-90% </a:t>
            </a:r>
            <a:r>
              <a:rPr lang="en-US" altLang="ru-RU" sz="2400" b="1" dirty="0" err="1">
                <a:solidFill>
                  <a:srgbClr val="002060"/>
                </a:solidFill>
                <a:latin typeface="Comic Sans MS" panose="030F0702030302020204" pitchFamily="66" charset="0"/>
                <a:cs typeface="Calibri" pitchFamily="34" charset="0"/>
              </a:rPr>
              <a:t>из</a:t>
            </a:r>
            <a:r>
              <a:rPr lang="en-US" altLang="ru-RU" sz="2400" b="1" dirty="0">
                <a:solidFill>
                  <a:srgbClr val="002060"/>
                </a:solidFill>
                <a:latin typeface="Comic Sans MS" panose="030F0702030302020204" pitchFamily="66" charset="0"/>
                <a:cs typeface="Calibri" pitchFamily="34" charset="0"/>
              </a:rPr>
              <a:t> </a:t>
            </a:r>
            <a:r>
              <a:rPr lang="en-US" altLang="ru-RU" sz="2400" b="1" dirty="0" err="1">
                <a:solidFill>
                  <a:srgbClr val="002060"/>
                </a:solidFill>
                <a:latin typeface="Comic Sans MS" panose="030F0702030302020204" pitchFamily="66" charset="0"/>
                <a:cs typeface="Calibri" pitchFamily="34" charset="0"/>
              </a:rPr>
              <a:t>воды</a:t>
            </a:r>
            <a:r>
              <a:rPr lang="en-US" altLang="ru-RU" sz="2400" b="1" dirty="0">
                <a:solidFill>
                  <a:srgbClr val="002060"/>
                </a:solidFill>
                <a:latin typeface="Comic Sans MS" panose="030F0702030302020204" pitchFamily="66" charset="0"/>
                <a:cs typeface="Calibri" pitchFamily="34" charset="0"/>
              </a:rPr>
              <a:t>.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 smtClean="0">
                <a:solidFill>
                  <a:srgbClr val="002060"/>
                </a:solidFill>
                <a:latin typeface="Comic Sans MS" panose="030F0702030302020204" pitchFamily="66" charset="0"/>
                <a:cs typeface="Calibri" pitchFamily="34" charset="0"/>
              </a:rPr>
              <a:t>   </a:t>
            </a:r>
            <a:r>
              <a:rPr lang="en-US" altLang="ru-RU" sz="2400" b="1" dirty="0" err="1" smtClean="0">
                <a:solidFill>
                  <a:srgbClr val="002060"/>
                </a:solidFill>
                <a:latin typeface="Comic Sans MS" panose="030F0702030302020204" pitchFamily="66" charset="0"/>
                <a:cs typeface="Calibri" pitchFamily="34" charset="0"/>
              </a:rPr>
              <a:t>Страшно</a:t>
            </a:r>
            <a:r>
              <a:rPr lang="en-US" altLang="ru-RU" sz="2400" b="1" dirty="0" smtClean="0">
                <a:solidFill>
                  <a:srgbClr val="002060"/>
                </a:solidFill>
                <a:latin typeface="Comic Sans MS" panose="030F0702030302020204" pitchFamily="66" charset="0"/>
                <a:cs typeface="Calibri" pitchFamily="34" charset="0"/>
              </a:rPr>
              <a:t> </a:t>
            </a:r>
            <a:r>
              <a:rPr lang="en-US" altLang="ru-RU" sz="2400" b="1" dirty="0" err="1">
                <a:solidFill>
                  <a:srgbClr val="002060"/>
                </a:solidFill>
                <a:latin typeface="Comic Sans MS" panose="030F0702030302020204" pitchFamily="66" charset="0"/>
                <a:cs typeface="Calibri" pitchFamily="34" charset="0"/>
              </a:rPr>
              <a:t>представить</a:t>
            </a:r>
            <a:r>
              <a:rPr lang="en-US" altLang="ru-RU" sz="2400" b="1" dirty="0">
                <a:solidFill>
                  <a:srgbClr val="002060"/>
                </a:solidFill>
                <a:latin typeface="Comic Sans MS" panose="030F0702030302020204" pitchFamily="66" charset="0"/>
                <a:cs typeface="Calibri" pitchFamily="34" charset="0"/>
              </a:rPr>
              <a:t>, </a:t>
            </a:r>
            <a:r>
              <a:rPr lang="en-US" altLang="ru-RU" sz="2400" b="1" dirty="0" err="1">
                <a:solidFill>
                  <a:srgbClr val="002060"/>
                </a:solidFill>
                <a:latin typeface="Comic Sans MS" panose="030F0702030302020204" pitchFamily="66" charset="0"/>
                <a:cs typeface="Calibri" pitchFamily="34" charset="0"/>
              </a:rPr>
              <a:t>если</a:t>
            </a:r>
            <a:r>
              <a:rPr lang="en-US" altLang="ru-RU" sz="2400" b="1" dirty="0">
                <a:solidFill>
                  <a:srgbClr val="002060"/>
                </a:solidFill>
                <a:latin typeface="Comic Sans MS" panose="030F0702030302020204" pitchFamily="66" charset="0"/>
                <a:cs typeface="Calibri" pitchFamily="34" charset="0"/>
              </a:rPr>
              <a:t> </a:t>
            </a:r>
            <a:r>
              <a:rPr lang="en-US" altLang="ru-RU" sz="2400" b="1" dirty="0" err="1">
                <a:solidFill>
                  <a:srgbClr val="002060"/>
                </a:solidFill>
                <a:latin typeface="Comic Sans MS" panose="030F0702030302020204" pitchFamily="66" charset="0"/>
                <a:cs typeface="Calibri" pitchFamily="34" charset="0"/>
              </a:rPr>
              <a:t>мысли</a:t>
            </a:r>
            <a:r>
              <a:rPr lang="en-US" altLang="ru-RU" sz="2400" b="1" dirty="0">
                <a:solidFill>
                  <a:srgbClr val="002060"/>
                </a:solidFill>
                <a:latin typeface="Comic Sans MS" panose="030F0702030302020204" pitchFamily="66" charset="0"/>
                <a:cs typeface="Calibri" pitchFamily="34" charset="0"/>
              </a:rPr>
              <a:t> и </a:t>
            </a:r>
            <a:r>
              <a:rPr lang="en-US" altLang="ru-RU" sz="2400" b="1" dirty="0" err="1">
                <a:solidFill>
                  <a:srgbClr val="002060"/>
                </a:solidFill>
                <a:latin typeface="Comic Sans MS" panose="030F0702030302020204" pitchFamily="66" charset="0"/>
                <a:cs typeface="Calibri" pitchFamily="34" charset="0"/>
              </a:rPr>
              <a:t>слова</a:t>
            </a:r>
            <a:r>
              <a:rPr lang="en-US" altLang="ru-RU" sz="2400" b="1" dirty="0">
                <a:solidFill>
                  <a:srgbClr val="002060"/>
                </a:solidFill>
                <a:latin typeface="Comic Sans MS" panose="030F0702030302020204" pitchFamily="66" charset="0"/>
                <a:cs typeface="Calibri" pitchFamily="34" charset="0"/>
              </a:rPr>
              <a:t> </a:t>
            </a:r>
            <a:r>
              <a:rPr lang="en-US" altLang="ru-RU" sz="2400" b="1" dirty="0" err="1">
                <a:solidFill>
                  <a:srgbClr val="002060"/>
                </a:solidFill>
                <a:latin typeface="Comic Sans MS" panose="030F0702030302020204" pitchFamily="66" charset="0"/>
                <a:cs typeface="Calibri" pitchFamily="34" charset="0"/>
              </a:rPr>
              <a:t>могут</a:t>
            </a:r>
            <a:r>
              <a:rPr lang="en-US" altLang="ru-RU" sz="2400" b="1" dirty="0">
                <a:solidFill>
                  <a:srgbClr val="002060"/>
                </a:solidFill>
                <a:latin typeface="Comic Sans MS" panose="030F0702030302020204" pitchFamily="66" charset="0"/>
                <a:cs typeface="Calibri" pitchFamily="34" charset="0"/>
              </a:rPr>
              <a:t> </a:t>
            </a:r>
            <a:r>
              <a:rPr lang="en-US" altLang="ru-RU" sz="2400" b="1" dirty="0" err="1">
                <a:solidFill>
                  <a:srgbClr val="002060"/>
                </a:solidFill>
                <a:latin typeface="Comic Sans MS" panose="030F0702030302020204" pitchFamily="66" charset="0"/>
                <a:cs typeface="Calibri" pitchFamily="34" charset="0"/>
              </a:rPr>
              <a:t>делать</a:t>
            </a:r>
            <a:r>
              <a:rPr lang="en-US" altLang="ru-RU" sz="2400" b="1" dirty="0">
                <a:solidFill>
                  <a:srgbClr val="002060"/>
                </a:solidFill>
                <a:latin typeface="Comic Sans MS" panose="030F0702030302020204" pitchFamily="66" charset="0"/>
                <a:cs typeface="Calibri" pitchFamily="34" charset="0"/>
              </a:rPr>
              <a:t> </a:t>
            </a:r>
            <a:r>
              <a:rPr lang="en-US" altLang="ru-RU" sz="2400" b="1" dirty="0" err="1">
                <a:solidFill>
                  <a:srgbClr val="002060"/>
                </a:solidFill>
                <a:latin typeface="Comic Sans MS" panose="030F0702030302020204" pitchFamily="66" charset="0"/>
                <a:cs typeface="Calibri" pitchFamily="34" charset="0"/>
              </a:rPr>
              <a:t>такое</a:t>
            </a:r>
            <a:r>
              <a:rPr lang="en-US" altLang="ru-RU" sz="2400" b="1" dirty="0">
                <a:solidFill>
                  <a:srgbClr val="002060"/>
                </a:solidFill>
                <a:latin typeface="Comic Sans MS" panose="030F0702030302020204" pitchFamily="66" charset="0"/>
                <a:cs typeface="Calibri" pitchFamily="34" charset="0"/>
              </a:rPr>
              <a:t> с </a:t>
            </a:r>
            <a:r>
              <a:rPr lang="en-US" altLang="ru-RU" sz="2400" b="1" dirty="0" err="1">
                <a:solidFill>
                  <a:srgbClr val="002060"/>
                </a:solidFill>
                <a:latin typeface="Comic Sans MS" panose="030F0702030302020204" pitchFamily="66" charset="0"/>
                <a:cs typeface="Calibri" pitchFamily="34" charset="0"/>
              </a:rPr>
              <a:t>водой</a:t>
            </a:r>
            <a:r>
              <a:rPr lang="en-US" altLang="ru-RU" sz="2400" b="1" dirty="0">
                <a:solidFill>
                  <a:srgbClr val="002060"/>
                </a:solidFill>
                <a:latin typeface="Comic Sans MS" panose="030F0702030302020204" pitchFamily="66" charset="0"/>
                <a:cs typeface="Calibri" pitchFamily="34" charset="0"/>
              </a:rPr>
              <a:t>, </a:t>
            </a:r>
            <a:r>
              <a:rPr lang="en-US" altLang="ru-RU" sz="2400" b="1" dirty="0" err="1">
                <a:solidFill>
                  <a:srgbClr val="002060"/>
                </a:solidFill>
                <a:latin typeface="Comic Sans MS" panose="030F0702030302020204" pitchFamily="66" charset="0"/>
                <a:cs typeface="Calibri" pitchFamily="34" charset="0"/>
              </a:rPr>
              <a:t>что</a:t>
            </a:r>
            <a:r>
              <a:rPr lang="en-US" altLang="ru-RU" sz="2400" b="1" dirty="0">
                <a:solidFill>
                  <a:srgbClr val="002060"/>
                </a:solidFill>
                <a:latin typeface="Comic Sans MS" panose="030F0702030302020204" pitchFamily="66" charset="0"/>
                <a:cs typeface="Calibri" pitchFamily="34" charset="0"/>
              </a:rPr>
              <a:t> </a:t>
            </a:r>
            <a:r>
              <a:rPr lang="en-US" altLang="ru-RU" sz="2400" b="1" dirty="0" err="1">
                <a:solidFill>
                  <a:srgbClr val="002060"/>
                </a:solidFill>
                <a:latin typeface="Comic Sans MS" panose="030F0702030302020204" pitchFamily="66" charset="0"/>
                <a:cs typeface="Calibri" pitchFamily="34" charset="0"/>
              </a:rPr>
              <a:t>же</a:t>
            </a:r>
            <a:r>
              <a:rPr lang="en-US" altLang="ru-RU" sz="2400" b="1" dirty="0">
                <a:solidFill>
                  <a:srgbClr val="002060"/>
                </a:solidFill>
                <a:latin typeface="Comic Sans MS" panose="030F0702030302020204" pitchFamily="66" charset="0"/>
                <a:cs typeface="Calibri" pitchFamily="34" charset="0"/>
              </a:rPr>
              <a:t> </a:t>
            </a:r>
            <a:r>
              <a:rPr lang="en-US" altLang="ru-RU" sz="2400" b="1" dirty="0" err="1">
                <a:solidFill>
                  <a:srgbClr val="002060"/>
                </a:solidFill>
                <a:latin typeface="Comic Sans MS" panose="030F0702030302020204" pitchFamily="66" charset="0"/>
                <a:cs typeface="Calibri" pitchFamily="34" charset="0"/>
              </a:rPr>
              <a:t>тогда</a:t>
            </a:r>
            <a:r>
              <a:rPr lang="en-US" altLang="ru-RU" sz="2400" b="1" dirty="0">
                <a:solidFill>
                  <a:srgbClr val="002060"/>
                </a:solidFill>
                <a:latin typeface="Comic Sans MS" panose="030F0702030302020204" pitchFamily="66" charset="0"/>
                <a:cs typeface="Calibri" pitchFamily="34" charset="0"/>
              </a:rPr>
              <a:t> </a:t>
            </a:r>
            <a:r>
              <a:rPr lang="en-US" altLang="ru-RU" sz="2400" b="1" dirty="0" err="1">
                <a:solidFill>
                  <a:srgbClr val="002060"/>
                </a:solidFill>
                <a:latin typeface="Comic Sans MS" panose="030F0702030302020204" pitchFamily="66" charset="0"/>
                <a:cs typeface="Calibri" pitchFamily="34" charset="0"/>
              </a:rPr>
              <a:t>они</a:t>
            </a:r>
            <a:r>
              <a:rPr lang="en-US" altLang="ru-RU" sz="2400" b="1" dirty="0">
                <a:solidFill>
                  <a:srgbClr val="002060"/>
                </a:solidFill>
                <a:latin typeface="Comic Sans MS" panose="030F0702030302020204" pitchFamily="66" charset="0"/>
                <a:cs typeface="Calibri" pitchFamily="34" charset="0"/>
              </a:rPr>
              <a:t> </a:t>
            </a:r>
            <a:r>
              <a:rPr lang="en-US" altLang="ru-RU" sz="2400" b="1" dirty="0" err="1">
                <a:solidFill>
                  <a:srgbClr val="002060"/>
                </a:solidFill>
                <a:latin typeface="Comic Sans MS" panose="030F0702030302020204" pitchFamily="66" charset="0"/>
                <a:cs typeface="Calibri" pitchFamily="34" charset="0"/>
              </a:rPr>
              <a:t>могут</a:t>
            </a:r>
            <a:r>
              <a:rPr lang="en-US" altLang="ru-RU" sz="2400" b="1" dirty="0">
                <a:solidFill>
                  <a:srgbClr val="002060"/>
                </a:solidFill>
                <a:latin typeface="Comic Sans MS" panose="030F0702030302020204" pitchFamily="66" charset="0"/>
                <a:cs typeface="Calibri" pitchFamily="34" charset="0"/>
              </a:rPr>
              <a:t> </a:t>
            </a:r>
            <a:r>
              <a:rPr lang="en-US" altLang="ru-RU" sz="2400" b="1" dirty="0" err="1">
                <a:solidFill>
                  <a:srgbClr val="002060"/>
                </a:solidFill>
                <a:latin typeface="Comic Sans MS" panose="030F0702030302020204" pitchFamily="66" charset="0"/>
                <a:cs typeface="Calibri" pitchFamily="34" charset="0"/>
              </a:rPr>
              <a:t>сотворить</a:t>
            </a:r>
            <a:r>
              <a:rPr lang="en-US" altLang="ru-RU" sz="2400" b="1" dirty="0">
                <a:solidFill>
                  <a:srgbClr val="002060"/>
                </a:solidFill>
                <a:latin typeface="Comic Sans MS" panose="030F0702030302020204" pitchFamily="66" charset="0"/>
                <a:cs typeface="Calibri" pitchFamily="34" charset="0"/>
              </a:rPr>
              <a:t> с </a:t>
            </a:r>
            <a:r>
              <a:rPr lang="en-US" altLang="ru-RU" sz="2400" b="1" dirty="0" err="1">
                <a:solidFill>
                  <a:srgbClr val="002060"/>
                </a:solidFill>
                <a:latin typeface="Comic Sans MS" panose="030F0702030302020204" pitchFamily="66" charset="0"/>
                <a:cs typeface="Calibri" pitchFamily="34" charset="0"/>
              </a:rPr>
              <a:t>человеком</a:t>
            </a:r>
            <a:r>
              <a:rPr lang="en-US" altLang="ru-RU" sz="2400" b="1" dirty="0">
                <a:solidFill>
                  <a:srgbClr val="002060"/>
                </a:solidFill>
                <a:latin typeface="Comic Sans MS" panose="030F0702030302020204" pitchFamily="66" charset="0"/>
                <a:cs typeface="Calibri" pitchFamily="34" charset="0"/>
              </a:rPr>
              <a:t>.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 smtClean="0">
                <a:solidFill>
                  <a:srgbClr val="002060"/>
                </a:solidFill>
                <a:latin typeface="Comic Sans MS" panose="030F0702030302020204" pitchFamily="66" charset="0"/>
                <a:cs typeface="Calibri" pitchFamily="34" charset="0"/>
              </a:rPr>
              <a:t>   </a:t>
            </a:r>
            <a:r>
              <a:rPr lang="en-US" altLang="ru-RU" sz="2400" b="1" dirty="0" err="1" smtClean="0">
                <a:solidFill>
                  <a:srgbClr val="002060"/>
                </a:solidFill>
                <a:latin typeface="Comic Sans MS" panose="030F0702030302020204" pitchFamily="66" charset="0"/>
                <a:cs typeface="Calibri" pitchFamily="34" charset="0"/>
              </a:rPr>
              <a:t>Вот</a:t>
            </a:r>
            <a:r>
              <a:rPr lang="en-US" altLang="ru-RU" sz="2400" b="1" dirty="0" smtClean="0">
                <a:solidFill>
                  <a:srgbClr val="002060"/>
                </a:solidFill>
                <a:latin typeface="Comic Sans MS" panose="030F0702030302020204" pitchFamily="66" charset="0"/>
                <a:cs typeface="Calibri" pitchFamily="34" charset="0"/>
              </a:rPr>
              <a:t> </a:t>
            </a:r>
            <a:r>
              <a:rPr lang="en-US" altLang="ru-RU" sz="2400" b="1" dirty="0" err="1">
                <a:solidFill>
                  <a:srgbClr val="002060"/>
                </a:solidFill>
                <a:latin typeface="Comic Sans MS" panose="030F0702030302020204" pitchFamily="66" charset="0"/>
                <a:cs typeface="Calibri" pitchFamily="34" charset="0"/>
              </a:rPr>
              <a:t>почему</a:t>
            </a:r>
            <a:r>
              <a:rPr lang="en-US" altLang="ru-RU" sz="2400" b="1" dirty="0">
                <a:solidFill>
                  <a:srgbClr val="002060"/>
                </a:solidFill>
                <a:latin typeface="Comic Sans MS" panose="030F0702030302020204" pitchFamily="66" charset="0"/>
                <a:cs typeface="Calibri" pitchFamily="34" charset="0"/>
              </a:rPr>
              <a:t> </a:t>
            </a:r>
            <a:r>
              <a:rPr lang="en-US" altLang="ru-RU" sz="2400" b="1" dirty="0" err="1">
                <a:solidFill>
                  <a:srgbClr val="002060"/>
                </a:solidFill>
                <a:latin typeface="Comic Sans MS" panose="030F0702030302020204" pitchFamily="66" charset="0"/>
                <a:cs typeface="Calibri" pitchFamily="34" charset="0"/>
              </a:rPr>
              <a:t>так</a:t>
            </a:r>
            <a:r>
              <a:rPr lang="en-US" altLang="ru-RU" sz="2400" b="1" dirty="0">
                <a:solidFill>
                  <a:srgbClr val="002060"/>
                </a:solidFill>
                <a:latin typeface="Comic Sans MS" panose="030F0702030302020204" pitchFamily="66" charset="0"/>
                <a:cs typeface="Calibri" pitchFamily="34" charset="0"/>
              </a:rPr>
              <a:t> </a:t>
            </a:r>
            <a:r>
              <a:rPr lang="en-US" altLang="ru-RU" sz="2400" b="1" dirty="0" err="1">
                <a:solidFill>
                  <a:srgbClr val="002060"/>
                </a:solidFill>
                <a:latin typeface="Comic Sans MS" panose="030F0702030302020204" pitchFamily="66" charset="0"/>
                <a:cs typeface="Calibri" pitchFamily="34" charset="0"/>
              </a:rPr>
              <a:t>мало</a:t>
            </a:r>
            <a:r>
              <a:rPr lang="en-US" altLang="ru-RU" sz="2400" b="1" dirty="0">
                <a:solidFill>
                  <a:srgbClr val="002060"/>
                </a:solidFill>
                <a:latin typeface="Comic Sans MS" panose="030F0702030302020204" pitchFamily="66" charset="0"/>
                <a:cs typeface="Calibri" pitchFamily="34" charset="0"/>
              </a:rPr>
              <a:t> </a:t>
            </a:r>
            <a:r>
              <a:rPr lang="en-US" altLang="ru-RU" sz="2400" b="1" dirty="0" err="1">
                <a:solidFill>
                  <a:srgbClr val="002060"/>
                </a:solidFill>
                <a:latin typeface="Comic Sans MS" panose="030F0702030302020204" pitchFamily="66" charset="0"/>
                <a:cs typeface="Calibri" pitchFamily="34" charset="0"/>
              </a:rPr>
              <a:t>здоровых</a:t>
            </a:r>
            <a:r>
              <a:rPr lang="en-US" altLang="ru-RU" sz="2400" b="1" dirty="0">
                <a:solidFill>
                  <a:srgbClr val="002060"/>
                </a:solidFill>
                <a:latin typeface="Comic Sans MS" panose="030F0702030302020204" pitchFamily="66" charset="0"/>
                <a:cs typeface="Calibri" pitchFamily="34" charset="0"/>
              </a:rPr>
              <a:t> </a:t>
            </a:r>
            <a:r>
              <a:rPr lang="en-US" altLang="ru-RU" sz="2400" b="1" dirty="0" err="1">
                <a:solidFill>
                  <a:srgbClr val="002060"/>
                </a:solidFill>
                <a:latin typeface="Comic Sans MS" panose="030F0702030302020204" pitchFamily="66" charset="0"/>
                <a:cs typeface="Calibri" pitchFamily="34" charset="0"/>
              </a:rPr>
              <a:t>людей</a:t>
            </a:r>
            <a:r>
              <a:rPr lang="en-US" altLang="ru-RU" sz="2400" b="1" dirty="0">
                <a:solidFill>
                  <a:srgbClr val="002060"/>
                </a:solidFill>
                <a:latin typeface="Comic Sans MS" panose="030F0702030302020204" pitchFamily="66" charset="0"/>
                <a:cs typeface="Calibri" pitchFamily="34" charset="0"/>
              </a:rPr>
              <a:t> </a:t>
            </a:r>
            <a:r>
              <a:rPr lang="en-US" altLang="ru-RU" sz="2400" b="1" dirty="0" err="1">
                <a:solidFill>
                  <a:srgbClr val="002060"/>
                </a:solidFill>
                <a:latin typeface="Comic Sans MS" panose="030F0702030302020204" pitchFamily="66" charset="0"/>
                <a:cs typeface="Calibri" pitchFamily="34" charset="0"/>
              </a:rPr>
              <a:t>остается</a:t>
            </a:r>
            <a:r>
              <a:rPr lang="en-US" altLang="ru-RU" sz="2400" b="1" dirty="0">
                <a:solidFill>
                  <a:srgbClr val="002060"/>
                </a:solidFill>
                <a:latin typeface="Comic Sans MS" panose="030F0702030302020204" pitchFamily="66" charset="0"/>
                <a:cs typeface="Calibri" pitchFamily="34" charset="0"/>
              </a:rPr>
              <a:t>, </a:t>
            </a:r>
            <a:r>
              <a:rPr lang="en-US" altLang="ru-RU" sz="2400" b="1" dirty="0" err="1">
                <a:solidFill>
                  <a:srgbClr val="002060"/>
                </a:solidFill>
                <a:latin typeface="Comic Sans MS" panose="030F0702030302020204" pitchFamily="66" charset="0"/>
                <a:cs typeface="Calibri" pitchFamily="34" charset="0"/>
              </a:rPr>
              <a:t>вот</a:t>
            </a:r>
            <a:r>
              <a:rPr lang="en-US" altLang="ru-RU" sz="2400" b="1" dirty="0">
                <a:solidFill>
                  <a:srgbClr val="002060"/>
                </a:solidFill>
                <a:latin typeface="Comic Sans MS" panose="030F0702030302020204" pitchFamily="66" charset="0"/>
                <a:cs typeface="Calibri" pitchFamily="34" charset="0"/>
              </a:rPr>
              <a:t> </a:t>
            </a:r>
            <a:r>
              <a:rPr lang="en-US" altLang="ru-RU" sz="2400" b="1" dirty="0" err="1">
                <a:solidFill>
                  <a:srgbClr val="002060"/>
                </a:solidFill>
                <a:latin typeface="Comic Sans MS" panose="030F0702030302020204" pitchFamily="66" charset="0"/>
                <a:cs typeface="Calibri" pitchFamily="34" charset="0"/>
              </a:rPr>
              <a:t>почему</a:t>
            </a:r>
            <a:r>
              <a:rPr lang="en-US" altLang="ru-RU" sz="2400" b="1" dirty="0">
                <a:solidFill>
                  <a:srgbClr val="002060"/>
                </a:solidFill>
                <a:latin typeface="Comic Sans MS" panose="030F0702030302020204" pitchFamily="66" charset="0"/>
                <a:cs typeface="Calibri" pitchFamily="34" charset="0"/>
              </a:rPr>
              <a:t> </a:t>
            </a:r>
            <a:r>
              <a:rPr lang="en-US" altLang="ru-RU" sz="2400" b="1" dirty="0" err="1">
                <a:solidFill>
                  <a:srgbClr val="002060"/>
                </a:solidFill>
                <a:latin typeface="Comic Sans MS" panose="030F0702030302020204" pitchFamily="66" charset="0"/>
                <a:cs typeface="Calibri" pitchFamily="34" charset="0"/>
              </a:rPr>
              <a:t>болеют</a:t>
            </a:r>
            <a:r>
              <a:rPr lang="en-US" altLang="ru-RU" sz="2400" b="1" dirty="0">
                <a:solidFill>
                  <a:srgbClr val="002060"/>
                </a:solidFill>
                <a:latin typeface="Comic Sans MS" panose="030F0702030302020204" pitchFamily="66" charset="0"/>
                <a:cs typeface="Calibri" pitchFamily="34" charset="0"/>
              </a:rPr>
              <a:t> </a:t>
            </a:r>
            <a:r>
              <a:rPr lang="en-US" altLang="ru-RU" sz="2400" b="1" dirty="0" err="1">
                <a:solidFill>
                  <a:srgbClr val="002060"/>
                </a:solidFill>
                <a:latin typeface="Comic Sans MS" panose="030F0702030302020204" pitchFamily="66" charset="0"/>
                <a:cs typeface="Calibri" pitchFamily="34" charset="0"/>
              </a:rPr>
              <a:t>дети</a:t>
            </a:r>
            <a:r>
              <a:rPr lang="en-US" altLang="ru-RU" sz="2400" b="1" dirty="0">
                <a:solidFill>
                  <a:srgbClr val="002060"/>
                </a:solidFill>
                <a:latin typeface="Comic Sans MS" panose="030F0702030302020204" pitchFamily="66" charset="0"/>
                <a:cs typeface="Calibri" pitchFamily="34" charset="0"/>
              </a:rPr>
              <a:t>, </a:t>
            </a:r>
            <a:r>
              <a:rPr lang="en-US" altLang="ru-RU" sz="2400" b="1" dirty="0" err="1">
                <a:solidFill>
                  <a:srgbClr val="002060"/>
                </a:solidFill>
                <a:latin typeface="Comic Sans MS" panose="030F0702030302020204" pitchFamily="66" charset="0"/>
                <a:cs typeface="Calibri" pitchFamily="34" charset="0"/>
              </a:rPr>
              <a:t>чьи</a:t>
            </a:r>
            <a:r>
              <a:rPr lang="en-US" altLang="ru-RU" sz="2400" b="1" dirty="0">
                <a:solidFill>
                  <a:srgbClr val="002060"/>
                </a:solidFill>
                <a:latin typeface="Comic Sans MS" panose="030F0702030302020204" pitchFamily="66" charset="0"/>
                <a:cs typeface="Calibri" pitchFamily="34" charset="0"/>
              </a:rPr>
              <a:t> </a:t>
            </a:r>
            <a:r>
              <a:rPr lang="en-US" altLang="ru-RU" sz="2400" b="1" dirty="0" err="1">
                <a:solidFill>
                  <a:srgbClr val="002060"/>
                </a:solidFill>
                <a:latin typeface="Comic Sans MS" panose="030F0702030302020204" pitchFamily="66" charset="0"/>
                <a:cs typeface="Calibri" pitchFamily="34" charset="0"/>
              </a:rPr>
              <a:t>родители</a:t>
            </a:r>
            <a:r>
              <a:rPr lang="en-US" altLang="ru-RU" sz="2400" b="1" dirty="0">
                <a:solidFill>
                  <a:srgbClr val="002060"/>
                </a:solidFill>
                <a:latin typeface="Comic Sans MS" panose="030F0702030302020204" pitchFamily="66" charset="0"/>
                <a:cs typeface="Calibri" pitchFamily="34" charset="0"/>
              </a:rPr>
              <a:t> </a:t>
            </a:r>
            <a:r>
              <a:rPr lang="en-US" altLang="ru-RU" sz="2400" b="1" dirty="0" err="1">
                <a:solidFill>
                  <a:srgbClr val="002060"/>
                </a:solidFill>
                <a:latin typeface="Comic Sans MS" panose="030F0702030302020204" pitchFamily="66" charset="0"/>
                <a:cs typeface="Calibri" pitchFamily="34" charset="0"/>
              </a:rPr>
              <a:t>постоянно</a:t>
            </a:r>
            <a:r>
              <a:rPr lang="en-US" altLang="ru-RU" sz="2400" b="1" dirty="0">
                <a:solidFill>
                  <a:srgbClr val="002060"/>
                </a:solidFill>
                <a:latin typeface="Comic Sans MS" panose="030F0702030302020204" pitchFamily="66" charset="0"/>
                <a:cs typeface="Calibri" pitchFamily="34" charset="0"/>
              </a:rPr>
              <a:t> </a:t>
            </a:r>
            <a:r>
              <a:rPr lang="en-US" altLang="ru-RU" sz="2400" b="1" dirty="0" err="1">
                <a:solidFill>
                  <a:srgbClr val="002060"/>
                </a:solidFill>
                <a:latin typeface="Comic Sans MS" panose="030F0702030302020204" pitchFamily="66" charset="0"/>
                <a:cs typeface="Calibri" pitchFamily="34" charset="0"/>
              </a:rPr>
              <a:t>матерятся</a:t>
            </a:r>
            <a:r>
              <a:rPr lang="en-US" altLang="ru-RU" sz="2400" b="1" dirty="0">
                <a:solidFill>
                  <a:srgbClr val="002060"/>
                </a:solidFill>
                <a:latin typeface="Comic Sans MS" panose="030F0702030302020204" pitchFamily="66" charset="0"/>
                <a:cs typeface="Calibri" pitchFamily="34" charset="0"/>
              </a:rPr>
              <a:t>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8304" y="4566737"/>
            <a:ext cx="1006443" cy="1512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004528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7584" y="836713"/>
            <a:ext cx="741682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4000" b="1" dirty="0" smtClean="0">
                <a:solidFill>
                  <a:srgbClr val="002060"/>
                </a:solidFill>
                <a:latin typeface="Comic Sans MS" pitchFamily="66" charset="0"/>
              </a:rPr>
              <a:t>   Нецензурная </a:t>
            </a:r>
            <a:r>
              <a:rPr lang="ru-RU" altLang="ru-RU" sz="4000" b="1" dirty="0">
                <a:solidFill>
                  <a:srgbClr val="002060"/>
                </a:solidFill>
                <a:latin typeface="Comic Sans MS" pitchFamily="66" charset="0"/>
              </a:rPr>
              <a:t>брань в современном мире приобрела характер эпидемии.</a:t>
            </a:r>
            <a:r>
              <a:rPr lang="ru-RU" altLang="ru-RU" sz="4000" dirty="0">
                <a:solidFill>
                  <a:srgbClr val="002060"/>
                </a:solidFill>
                <a:latin typeface="Comic Sans MS" panose="030F0702030302020204" pitchFamily="66" charset="0"/>
              </a:rPr>
              <a:t> </a:t>
            </a:r>
            <a:endParaRPr lang="en-US" altLang="ru-RU" sz="4000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3717032"/>
            <a:ext cx="741682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4000" b="1" dirty="0" smtClean="0">
                <a:solidFill>
                  <a:srgbClr val="002060"/>
                </a:solidFill>
                <a:latin typeface="Comic Sans MS" panose="030F0702030302020204" pitchFamily="66" charset="0"/>
                <a:cs typeface="Calibri" pitchFamily="34" charset="0"/>
              </a:rPr>
              <a:t>   Мат</a:t>
            </a:r>
            <a:r>
              <a:rPr lang="ru-RU" altLang="ru-RU" sz="4000" b="1" dirty="0">
                <a:solidFill>
                  <a:srgbClr val="002060"/>
                </a:solidFill>
                <a:latin typeface="Comic Sans MS" panose="030F0702030302020204" pitchFamily="66" charset="0"/>
                <a:cs typeface="Calibri" pitchFamily="34" charset="0"/>
              </a:rPr>
              <a:t> несется на нас из автобусов и такси, из радиоприемников и с </a:t>
            </a:r>
            <a:r>
              <a:rPr lang="ru-RU" altLang="ru-RU" sz="4000" b="1" dirty="0" smtClean="0">
                <a:solidFill>
                  <a:srgbClr val="002060"/>
                </a:solidFill>
                <a:latin typeface="Comic Sans MS" panose="030F0702030302020204" pitchFamily="66" charset="0"/>
                <a:cs typeface="Calibri" pitchFamily="34" charset="0"/>
              </a:rPr>
              <a:t>телеэкранов. </a:t>
            </a:r>
            <a:endParaRPr lang="en-US" altLang="ru-RU" sz="4000" dirty="0">
              <a:solidFill>
                <a:srgbClr val="002060"/>
              </a:solidFill>
              <a:latin typeface="Comic Sans MS" panose="030F0702030302020204" pitchFamily="66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386859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04664"/>
            <a:ext cx="7488832" cy="1152128"/>
          </a:xfrm>
        </p:spPr>
        <p:txBody>
          <a:bodyPr>
            <a:normAutofit/>
          </a:bodyPr>
          <a:lstStyle/>
          <a:p>
            <a:pPr lvl="0" eaLnBrk="0" fontAlgn="base" hangingPunct="0">
              <a:spcAft>
                <a:spcPct val="0"/>
              </a:spcAft>
            </a:pPr>
            <a:r>
              <a:rPr lang="ru-RU" altLang="ru-RU" sz="3000" b="1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Болезнь «</a:t>
            </a:r>
            <a:r>
              <a:rPr lang="ru-RU" altLang="ru-RU" sz="3000" b="1" dirty="0" err="1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копролалия</a:t>
            </a:r>
            <a:r>
              <a:rPr lang="ru-RU" altLang="ru-RU" sz="3000" b="1" dirty="0" smtClean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» от </a:t>
            </a:r>
            <a:r>
              <a:rPr lang="ru-RU" altLang="ru-RU" sz="3000" b="1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греческого </a:t>
            </a:r>
            <a:r>
              <a:rPr lang="ru-RU" altLang="ru-RU" sz="3000" b="1" dirty="0" smtClean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«</a:t>
            </a:r>
            <a:r>
              <a:rPr lang="ru-RU" altLang="ru-RU" sz="3000" b="1" u="sng" dirty="0" err="1" smtClean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копрос</a:t>
            </a:r>
            <a:r>
              <a:rPr lang="ru-RU" altLang="ru-RU" sz="3000" b="1" u="sng" dirty="0" smtClean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»</a:t>
            </a:r>
            <a:r>
              <a:rPr lang="ru-RU" altLang="ru-RU" sz="3000" b="1" dirty="0" smtClean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- </a:t>
            </a:r>
            <a:r>
              <a:rPr lang="ru-RU" altLang="ru-RU" sz="3000" b="1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кал, грязь и </a:t>
            </a:r>
            <a:r>
              <a:rPr lang="ru-RU" altLang="ru-RU" sz="3000" b="1" dirty="0" smtClean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«</a:t>
            </a:r>
            <a:r>
              <a:rPr lang="ru-RU" altLang="ru-RU" sz="3000" b="1" u="sng" dirty="0" err="1" smtClean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лалия</a:t>
            </a:r>
            <a:r>
              <a:rPr lang="ru-RU" altLang="ru-RU" sz="3000" b="1" u="sng" dirty="0" smtClean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»</a:t>
            </a:r>
            <a:r>
              <a:rPr lang="ru-RU" altLang="ru-RU" sz="3000" b="1" dirty="0" smtClean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- </a:t>
            </a:r>
            <a:r>
              <a:rPr lang="ru-RU" altLang="ru-RU" sz="3000" b="1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речь</a:t>
            </a:r>
            <a:endParaRPr lang="ru-RU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755576" y="1772816"/>
            <a:ext cx="7795592" cy="3785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algn="just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altLang="ru-RU" sz="2400" b="1" u="sng" dirty="0">
                <a:solidFill>
                  <a:srgbClr val="002060"/>
                </a:solidFill>
                <a:latin typeface="Comic Sans MS" panose="030F0702030302020204" pitchFamily="66" charset="0"/>
              </a:rPr>
              <a:t>4 стадии развития болезни</a:t>
            </a:r>
            <a:r>
              <a:rPr lang="ru-RU" altLang="ru-RU" sz="2400" b="1" dirty="0">
                <a:solidFill>
                  <a:srgbClr val="002060"/>
                </a:solidFill>
                <a:latin typeface="Comic Sans MS" panose="030F0702030302020204" pitchFamily="66" charset="0"/>
              </a:rPr>
              <a:t>: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ru-RU" sz="2400" b="1" dirty="0">
                <a:solidFill>
                  <a:srgbClr val="002060"/>
                </a:solidFill>
                <a:latin typeface="Comic Sans MS" panose="030F0702030302020204" pitchFamily="66" charset="0"/>
              </a:rPr>
              <a:t>I</a:t>
            </a:r>
            <a:r>
              <a:rPr lang="ru-RU" altLang="ru-RU" sz="2400" b="1" dirty="0">
                <a:solidFill>
                  <a:srgbClr val="002060"/>
                </a:solidFill>
                <a:latin typeface="Comic Sans MS" panose="030F0702030302020204" pitchFamily="66" charset="0"/>
              </a:rPr>
              <a:t> стадия - человек испытывает стыд, отвращение, брезгливость;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ru-RU" sz="2400" b="1" dirty="0">
                <a:solidFill>
                  <a:srgbClr val="002060"/>
                </a:solidFill>
                <a:latin typeface="Comic Sans MS" panose="030F0702030302020204" pitchFamily="66" charset="0"/>
              </a:rPr>
              <a:t>II</a:t>
            </a:r>
            <a:r>
              <a:rPr lang="ru-RU" altLang="ru-RU" sz="2400" b="1" dirty="0">
                <a:solidFill>
                  <a:srgbClr val="002060"/>
                </a:solidFill>
                <a:latin typeface="Comic Sans MS" panose="030F0702030302020204" pitchFamily="66" charset="0"/>
              </a:rPr>
              <a:t> стадия - человек впервые употребляет такое скверное слово - за компанию, для разрядки или напускной удали;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ru-RU" sz="2400" b="1" dirty="0">
                <a:solidFill>
                  <a:srgbClr val="002060"/>
                </a:solidFill>
                <a:latin typeface="Comic Sans MS" panose="030F0702030302020204" pitchFamily="66" charset="0"/>
              </a:rPr>
              <a:t>III</a:t>
            </a:r>
            <a:r>
              <a:rPr lang="ru-RU" altLang="ru-RU" sz="2400" b="1" dirty="0">
                <a:solidFill>
                  <a:srgbClr val="002060"/>
                </a:solidFill>
                <a:latin typeface="Comic Sans MS" panose="030F0702030302020204" pitchFamily="66" charset="0"/>
              </a:rPr>
              <a:t> стадия - человек использует эти слова, не замечая этого. 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ru-RU" sz="2400" b="1" dirty="0">
                <a:solidFill>
                  <a:srgbClr val="002060"/>
                </a:solidFill>
                <a:latin typeface="Comic Sans MS" panose="030F0702030302020204" pitchFamily="66" charset="0"/>
              </a:rPr>
              <a:t>IV</a:t>
            </a:r>
            <a:r>
              <a:rPr lang="ru-RU" altLang="ru-RU" sz="2400" b="1" dirty="0">
                <a:solidFill>
                  <a:srgbClr val="002060"/>
                </a:solidFill>
                <a:latin typeface="Comic Sans MS" panose="030F0702030302020204" pitchFamily="66" charset="0"/>
              </a:rPr>
              <a:t> стадия - уже не может вообще изъясняться без мата, забывает другие слова.</a:t>
            </a:r>
          </a:p>
        </p:txBody>
      </p:sp>
    </p:spTree>
    <p:extLst>
      <p:ext uri="{BB962C8B-B14F-4D97-AF65-F5344CB8AC3E}">
        <p14:creationId xmlns:p14="http://schemas.microsoft.com/office/powerpoint/2010/main" val="396817321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139952" y="836712"/>
            <a:ext cx="417646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 err="1">
                <a:solidFill>
                  <a:srgbClr val="002060"/>
                </a:solidFill>
                <a:latin typeface="Comic Sans MS" pitchFamily="66" charset="0"/>
              </a:rPr>
              <a:t>Л.Н.Толстой</a:t>
            </a:r>
            <a:r>
              <a:rPr lang="ru-RU" altLang="ru-RU" sz="2400" b="1" dirty="0">
                <a:solidFill>
                  <a:srgbClr val="002060"/>
                </a:solidFill>
                <a:latin typeface="Comic Sans MS" pitchFamily="66" charset="0"/>
              </a:rPr>
              <a:t> писал: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   </a:t>
            </a:r>
            <a:r>
              <a:rPr lang="ru-RU" altLang="ru-RU" sz="2400" b="1" i="1" dirty="0" smtClean="0">
                <a:solidFill>
                  <a:srgbClr val="002060"/>
                </a:solidFill>
                <a:latin typeface="Comic Sans MS" pitchFamily="66" charset="0"/>
              </a:rPr>
              <a:t>«</a:t>
            </a:r>
            <a:r>
              <a:rPr lang="ru-RU" altLang="ru-RU" sz="2400" b="1" i="1" dirty="0">
                <a:solidFill>
                  <a:srgbClr val="002060"/>
                </a:solidFill>
                <a:latin typeface="Comic Sans MS" pitchFamily="66" charset="0"/>
              </a:rPr>
              <a:t>Слово – дело великое.         Великое потому, </a:t>
            </a:r>
            <a:r>
              <a:rPr lang="ru-RU" altLang="ru-RU" sz="2400" b="1" i="1" dirty="0" smtClean="0">
                <a:solidFill>
                  <a:srgbClr val="002060"/>
                </a:solidFill>
                <a:latin typeface="Comic Sans MS" pitchFamily="66" charset="0"/>
              </a:rPr>
              <a:t>что словом можно </a:t>
            </a:r>
            <a:r>
              <a:rPr lang="ru-RU" altLang="ru-RU" sz="2400" b="1" i="1" dirty="0">
                <a:solidFill>
                  <a:srgbClr val="002060"/>
                </a:solidFill>
                <a:latin typeface="Comic Sans MS" pitchFamily="66" charset="0"/>
              </a:rPr>
              <a:t>соединить </a:t>
            </a:r>
            <a:r>
              <a:rPr lang="ru-RU" altLang="ru-RU" sz="2400" b="1" i="1" dirty="0" smtClean="0">
                <a:solidFill>
                  <a:srgbClr val="002060"/>
                </a:solidFill>
                <a:latin typeface="Comic Sans MS" pitchFamily="66" charset="0"/>
              </a:rPr>
              <a:t> людей, словом </a:t>
            </a:r>
            <a:r>
              <a:rPr lang="ru-RU" altLang="ru-RU" sz="2400" b="1" i="1" dirty="0">
                <a:solidFill>
                  <a:srgbClr val="002060"/>
                </a:solidFill>
                <a:latin typeface="Comic Sans MS" pitchFamily="66" charset="0"/>
              </a:rPr>
              <a:t>можно </a:t>
            </a:r>
            <a:r>
              <a:rPr lang="ru-RU" altLang="ru-RU" sz="2400" b="1" i="1" dirty="0" smtClean="0">
                <a:solidFill>
                  <a:srgbClr val="002060"/>
                </a:solidFill>
                <a:latin typeface="Comic Sans MS" pitchFamily="66" charset="0"/>
              </a:rPr>
              <a:t>и </a:t>
            </a:r>
            <a:r>
              <a:rPr lang="ru-RU" altLang="ru-RU" sz="2400" b="1" i="1" dirty="0">
                <a:solidFill>
                  <a:srgbClr val="002060"/>
                </a:solidFill>
                <a:latin typeface="Comic Sans MS" pitchFamily="66" charset="0"/>
              </a:rPr>
              <a:t>разъединить их. </a:t>
            </a:r>
            <a:r>
              <a:rPr lang="ru-RU" altLang="ru-RU" sz="2400" b="1" i="1" dirty="0" smtClean="0">
                <a:solidFill>
                  <a:srgbClr val="002060"/>
                </a:solidFill>
                <a:latin typeface="Comic Sans MS" pitchFamily="66" charset="0"/>
              </a:rPr>
              <a:t>Словом </a:t>
            </a:r>
            <a:r>
              <a:rPr lang="ru-RU" altLang="ru-RU" sz="2400" b="1" i="1" dirty="0">
                <a:solidFill>
                  <a:srgbClr val="002060"/>
                </a:solidFill>
                <a:latin typeface="Comic Sans MS" pitchFamily="66" charset="0"/>
              </a:rPr>
              <a:t>можно служить любви, словом же можно служить вражде и ненависти. </a:t>
            </a:r>
            <a:r>
              <a:rPr lang="ru-RU" altLang="ru-RU" sz="2400" b="1" i="1" dirty="0" smtClean="0">
                <a:solidFill>
                  <a:srgbClr val="002060"/>
                </a:solidFill>
                <a:latin typeface="Comic Sans MS" pitchFamily="66" charset="0"/>
              </a:rPr>
              <a:t>Берегись </a:t>
            </a:r>
            <a:r>
              <a:rPr lang="ru-RU" altLang="ru-RU" sz="2400" b="1" i="1" dirty="0">
                <a:solidFill>
                  <a:srgbClr val="002060"/>
                </a:solidFill>
                <a:latin typeface="Comic Sans MS" pitchFamily="66" charset="0"/>
              </a:rPr>
              <a:t>от такого слова, которое разъединяет людей».</a:t>
            </a:r>
            <a:r>
              <a:rPr lang="ru-RU" altLang="ru-RU" sz="2400" b="1" i="1" dirty="0">
                <a:solidFill>
                  <a:srgbClr val="002060"/>
                </a:solidFill>
                <a:latin typeface="Comic Sans MS" pitchFamily="66" charset="0"/>
                <a:cs typeface="Times New Roman" pitchFamily="18" charset="0"/>
              </a:rPr>
              <a:t>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746587"/>
            <a:ext cx="3240360" cy="52554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8850683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4509120"/>
            <a:ext cx="806489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4000" b="1" dirty="0">
                <a:solidFill>
                  <a:srgbClr val="002060"/>
                </a:solidFill>
                <a:latin typeface="Comic Sans MS" panose="030F0702030302020204" pitchFamily="66" charset="0"/>
                <a:cs typeface="Calibri" pitchFamily="34" charset="0"/>
              </a:rPr>
              <a:t>«Горе всякому хулителю –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4000" b="1" dirty="0">
                <a:solidFill>
                  <a:srgbClr val="002060"/>
                </a:solidFill>
                <a:latin typeface="Comic Sans MS" panose="030F0702030302020204" pitchFamily="66" charset="0"/>
                <a:cs typeface="Calibri" pitchFamily="34" charset="0"/>
              </a:rPr>
              <a:t>поносителю» (из Корана)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1964" y="594066"/>
            <a:ext cx="5220072" cy="39150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1167139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620688"/>
            <a:ext cx="7488832" cy="936104"/>
          </a:xfrm>
        </p:spPr>
        <p:txBody>
          <a:bodyPr>
            <a:noAutofit/>
          </a:bodyPr>
          <a:lstStyle/>
          <a:p>
            <a:pPr lvl="0" fontAlgn="base">
              <a:spcAft>
                <a:spcPct val="0"/>
              </a:spcAft>
            </a:pPr>
            <a:r>
              <a:rPr lang="ru-RU" altLang="ru-RU" sz="4000" b="1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История возникновения </a:t>
            </a:r>
            <a:r>
              <a:rPr lang="ru-RU" altLang="ru-RU" sz="4000" b="1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сквернословия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628800"/>
            <a:ext cx="7543800" cy="2520280"/>
          </a:xfrm>
        </p:spPr>
        <p:txBody>
          <a:bodyPr/>
          <a:lstStyle/>
          <a:p>
            <a:pPr marL="0" indent="0" algn="just">
              <a:buNone/>
            </a:pPr>
            <a:r>
              <a:rPr lang="en-US" altLang="ru-RU" b="1" dirty="0" err="1">
                <a:solidFill>
                  <a:srgbClr val="002060"/>
                </a:solidFill>
                <a:latin typeface="Comic Sans MS" pitchFamily="66" charset="0"/>
              </a:rPr>
              <a:t>Мистические</a:t>
            </a:r>
            <a:r>
              <a:rPr lang="en-US" altLang="ru-RU" b="1" dirty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en-US" altLang="ru-RU" b="1" dirty="0" err="1">
                <a:solidFill>
                  <a:srgbClr val="002060"/>
                </a:solidFill>
                <a:latin typeface="Comic Sans MS" pitchFamily="66" charset="0"/>
              </a:rPr>
              <a:t>корни</a:t>
            </a:r>
            <a:r>
              <a:rPr lang="en-US" altLang="ru-RU" b="1" dirty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en-US" altLang="ru-RU" b="1" dirty="0" err="1">
                <a:solidFill>
                  <a:srgbClr val="002060"/>
                </a:solidFill>
                <a:latin typeface="Comic Sans MS" pitchFamily="66" charset="0"/>
              </a:rPr>
              <a:t>этого</a:t>
            </a:r>
            <a:r>
              <a:rPr lang="en-US" altLang="ru-RU" b="1" dirty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en-US" altLang="ru-RU" b="1" dirty="0" err="1">
                <a:solidFill>
                  <a:srgbClr val="002060"/>
                </a:solidFill>
                <a:latin typeface="Comic Sans MS" pitchFamily="66" charset="0"/>
              </a:rPr>
              <a:t>явления</a:t>
            </a:r>
            <a:r>
              <a:rPr lang="en-US" altLang="ru-RU" b="1" dirty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en-US" altLang="ru-RU" b="1" dirty="0" err="1">
                <a:solidFill>
                  <a:srgbClr val="002060"/>
                </a:solidFill>
                <a:latin typeface="Comic Sans MS" pitchFamily="66" charset="0"/>
              </a:rPr>
              <a:t>уходят</a:t>
            </a:r>
            <a:r>
              <a:rPr lang="en-US" altLang="ru-RU" b="1" dirty="0">
                <a:solidFill>
                  <a:srgbClr val="002060"/>
                </a:solidFill>
                <a:latin typeface="Comic Sans MS" pitchFamily="66" charset="0"/>
              </a:rPr>
              <a:t> в </a:t>
            </a:r>
            <a:r>
              <a:rPr lang="en-US" altLang="ru-RU" b="1" dirty="0" err="1">
                <a:solidFill>
                  <a:srgbClr val="002060"/>
                </a:solidFill>
                <a:latin typeface="Comic Sans MS" pitchFamily="66" charset="0"/>
              </a:rPr>
              <a:t>далекую</a:t>
            </a:r>
            <a:r>
              <a:rPr lang="en-US" altLang="ru-RU" b="1" dirty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en-US" altLang="ru-RU" b="1" dirty="0" err="1">
                <a:solidFill>
                  <a:srgbClr val="002060"/>
                </a:solidFill>
                <a:latin typeface="Comic Sans MS" pitchFamily="66" charset="0"/>
              </a:rPr>
              <a:t>языческую</a:t>
            </a:r>
            <a:r>
              <a:rPr lang="en-US" altLang="ru-RU" b="1" dirty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en-US" altLang="ru-RU" b="1" dirty="0" err="1">
                <a:solidFill>
                  <a:srgbClr val="002060"/>
                </a:solidFill>
                <a:latin typeface="Comic Sans MS" pitchFamily="66" charset="0"/>
              </a:rPr>
              <a:t>древность</a:t>
            </a:r>
            <a:r>
              <a:rPr lang="en-US" altLang="ru-RU" b="1" dirty="0">
                <a:solidFill>
                  <a:srgbClr val="002060"/>
                </a:solidFill>
                <a:latin typeface="Comic Sans MS" pitchFamily="66" charset="0"/>
              </a:rPr>
              <a:t>. </a:t>
            </a:r>
            <a:r>
              <a:rPr lang="en-US" altLang="ru-RU" b="1" dirty="0" err="1">
                <a:solidFill>
                  <a:srgbClr val="002060"/>
                </a:solidFill>
                <a:latin typeface="Comic Sans MS" pitchFamily="66" charset="0"/>
              </a:rPr>
              <a:t>Люди</a:t>
            </a:r>
            <a:r>
              <a:rPr lang="en-US" altLang="ru-RU" b="1" dirty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en-US" altLang="ru-RU" b="1" dirty="0" err="1">
                <a:solidFill>
                  <a:srgbClr val="002060"/>
                </a:solidFill>
                <a:latin typeface="Comic Sans MS" pitchFamily="66" charset="0"/>
              </a:rPr>
              <a:t>дохристианской</a:t>
            </a:r>
            <a:r>
              <a:rPr lang="en-US" altLang="ru-RU" b="1" dirty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en-US" altLang="ru-RU" b="1" dirty="0" err="1">
                <a:solidFill>
                  <a:srgbClr val="002060"/>
                </a:solidFill>
                <a:latin typeface="Comic Sans MS" pitchFamily="66" charset="0"/>
              </a:rPr>
              <a:t>эпохи</a:t>
            </a:r>
            <a:r>
              <a:rPr lang="en-US" altLang="ru-RU" b="1" dirty="0">
                <a:solidFill>
                  <a:srgbClr val="002060"/>
                </a:solidFill>
                <a:latin typeface="Comic Sans MS" pitchFamily="66" charset="0"/>
              </a:rPr>
              <a:t>, </a:t>
            </a:r>
            <a:r>
              <a:rPr lang="en-US" altLang="ru-RU" b="1" dirty="0" err="1">
                <a:solidFill>
                  <a:srgbClr val="002060"/>
                </a:solidFill>
                <a:latin typeface="Comic Sans MS" pitchFamily="66" charset="0"/>
              </a:rPr>
              <a:t>чтобы</a:t>
            </a:r>
            <a:r>
              <a:rPr lang="en-US" altLang="ru-RU" b="1" dirty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en-US" altLang="ru-RU" b="1" dirty="0" err="1">
                <a:solidFill>
                  <a:srgbClr val="002060"/>
                </a:solidFill>
                <a:latin typeface="Comic Sans MS" pitchFamily="66" charset="0"/>
              </a:rPr>
              <a:t>оградить</a:t>
            </a:r>
            <a:r>
              <a:rPr lang="en-US" altLang="ru-RU" b="1" dirty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en-US" altLang="ru-RU" b="1" dirty="0" err="1">
                <a:solidFill>
                  <a:srgbClr val="002060"/>
                </a:solidFill>
                <a:latin typeface="Comic Sans MS" pitchFamily="66" charset="0"/>
              </a:rPr>
              <a:t>свою</a:t>
            </a:r>
            <a:r>
              <a:rPr lang="en-US" altLang="ru-RU" b="1" dirty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en-US" altLang="ru-RU" b="1" dirty="0" err="1">
                <a:solidFill>
                  <a:srgbClr val="002060"/>
                </a:solidFill>
                <a:latin typeface="Comic Sans MS" pitchFamily="66" charset="0"/>
              </a:rPr>
              <a:t>жизнь</a:t>
            </a:r>
            <a:r>
              <a:rPr lang="en-US" altLang="ru-RU" b="1" dirty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en-US" altLang="ru-RU" b="1" dirty="0" err="1">
                <a:solidFill>
                  <a:srgbClr val="002060"/>
                </a:solidFill>
                <a:latin typeface="Comic Sans MS" pitchFamily="66" charset="0"/>
              </a:rPr>
              <a:t>от</a:t>
            </a:r>
            <a:r>
              <a:rPr lang="en-US" altLang="ru-RU" b="1" dirty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en-US" altLang="ru-RU" b="1" dirty="0" err="1">
                <a:solidFill>
                  <a:srgbClr val="002060"/>
                </a:solidFill>
                <a:latin typeface="Comic Sans MS" pitchFamily="66" charset="0"/>
              </a:rPr>
              <a:t>злобных</a:t>
            </a:r>
            <a:r>
              <a:rPr lang="en-US" altLang="ru-RU" b="1" dirty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en-US" altLang="ru-RU" b="1" dirty="0" err="1">
                <a:solidFill>
                  <a:srgbClr val="002060"/>
                </a:solidFill>
                <a:latin typeface="Comic Sans MS" pitchFamily="66" charset="0"/>
              </a:rPr>
              <a:t>нападок</a:t>
            </a:r>
            <a:r>
              <a:rPr lang="en-US" altLang="ru-RU" b="1" dirty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en-US" altLang="ru-RU" b="1" dirty="0" err="1">
                <a:solidFill>
                  <a:srgbClr val="002060"/>
                </a:solidFill>
                <a:latin typeface="Comic Sans MS" pitchFamily="66" charset="0"/>
              </a:rPr>
              <a:t>демон</a:t>
            </a:r>
            <a:r>
              <a:rPr lang="ru-RU" altLang="ru-RU" b="1" dirty="0" err="1">
                <a:solidFill>
                  <a:srgbClr val="002060"/>
                </a:solidFill>
                <a:latin typeface="Comic Sans MS" pitchFamily="66" charset="0"/>
              </a:rPr>
              <a:t>ов</a:t>
            </a:r>
            <a:r>
              <a:rPr lang="en-US" altLang="ru-RU" b="1" dirty="0">
                <a:solidFill>
                  <a:srgbClr val="002060"/>
                </a:solidFill>
                <a:latin typeface="Comic Sans MS" pitchFamily="66" charset="0"/>
              </a:rPr>
              <a:t>, </a:t>
            </a:r>
            <a:r>
              <a:rPr lang="en-US" altLang="ru-RU" b="1" dirty="0" err="1">
                <a:solidFill>
                  <a:srgbClr val="002060"/>
                </a:solidFill>
                <a:latin typeface="Comic Sans MS" pitchFamily="66" charset="0"/>
              </a:rPr>
              <a:t>вступали</a:t>
            </a:r>
            <a:r>
              <a:rPr lang="en-US" altLang="ru-RU" b="1" dirty="0">
                <a:solidFill>
                  <a:srgbClr val="002060"/>
                </a:solidFill>
                <a:latin typeface="Comic Sans MS" pitchFamily="66" charset="0"/>
              </a:rPr>
              <a:t> с </a:t>
            </a:r>
            <a:r>
              <a:rPr lang="en-US" altLang="ru-RU" b="1" dirty="0" err="1">
                <a:solidFill>
                  <a:srgbClr val="002060"/>
                </a:solidFill>
                <a:latin typeface="Comic Sans MS" pitchFamily="66" charset="0"/>
              </a:rPr>
              <a:t>ним</a:t>
            </a:r>
            <a:r>
              <a:rPr lang="ru-RU" altLang="ru-RU" b="1" dirty="0">
                <a:solidFill>
                  <a:srgbClr val="002060"/>
                </a:solidFill>
                <a:latin typeface="Comic Sans MS" pitchFamily="66" charset="0"/>
              </a:rPr>
              <a:t>и</a:t>
            </a:r>
            <a:r>
              <a:rPr lang="en-US" altLang="ru-RU" b="1" dirty="0">
                <a:solidFill>
                  <a:srgbClr val="002060"/>
                </a:solidFill>
                <a:latin typeface="Comic Sans MS" pitchFamily="66" charset="0"/>
              </a:rPr>
              <a:t> в </a:t>
            </a:r>
            <a:r>
              <a:rPr lang="en-US" altLang="ru-RU" b="1" dirty="0" err="1">
                <a:solidFill>
                  <a:srgbClr val="002060"/>
                </a:solidFill>
                <a:latin typeface="Comic Sans MS" pitchFamily="66" charset="0"/>
              </a:rPr>
              <a:t>контакт</a:t>
            </a:r>
            <a:r>
              <a:rPr lang="en-US" altLang="ru-RU" b="1" dirty="0">
                <a:solidFill>
                  <a:srgbClr val="002060"/>
                </a:solidFill>
                <a:latin typeface="Comic Sans MS" pitchFamily="66" charset="0"/>
              </a:rPr>
              <a:t>.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3542994"/>
            <a:ext cx="3308751" cy="25780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19614175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4005064"/>
            <a:ext cx="777686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4000" b="1" dirty="0">
                <a:solidFill>
                  <a:srgbClr val="002060"/>
                </a:solidFill>
                <a:latin typeface="Comic Sans MS" pitchFamily="66" charset="0"/>
              </a:rPr>
              <a:t>«Блудницы, пьяницы и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4000" b="1" dirty="0">
                <a:solidFill>
                  <a:srgbClr val="002060"/>
                </a:solidFill>
                <a:latin typeface="Comic Sans MS" pitchFamily="66" charset="0"/>
              </a:rPr>
              <a:t>сквернословы Царство Божье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4000" b="1" dirty="0">
                <a:solidFill>
                  <a:srgbClr val="002060"/>
                </a:solidFill>
                <a:latin typeface="Comic Sans MS" pitchFamily="66" charset="0"/>
              </a:rPr>
              <a:t>не наследуют» (из Библии). </a:t>
            </a:r>
            <a:endParaRPr lang="ru-RU" altLang="ru-RU" sz="4000" b="1" dirty="0">
              <a:solidFill>
                <a:srgbClr val="002060"/>
              </a:solidFill>
              <a:latin typeface="Comic Sans MS" pitchFamily="66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94" y="908720"/>
            <a:ext cx="8729779" cy="3096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669344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764704"/>
            <a:ext cx="8208912" cy="5112568"/>
          </a:xfrm>
        </p:spPr>
        <p:txBody>
          <a:bodyPr>
            <a:normAutofit lnSpcReduction="10000"/>
          </a:bodyPr>
          <a:lstStyle/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ru-RU" altLang="ru-RU" sz="3000" b="1" dirty="0" smtClean="0">
                <a:solidFill>
                  <a:srgbClr val="002060"/>
                </a:solidFill>
                <a:latin typeface="Comic Sans MS" pitchFamily="66" charset="0"/>
              </a:rPr>
              <a:t>Слова</a:t>
            </a: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ru-RU" altLang="ru-RU" sz="3000" b="1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endParaRPr lang="en-US" altLang="ru-RU" sz="3000" b="1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en-US" altLang="ru-RU" sz="2600" b="1" dirty="0" err="1" smtClean="0">
                <a:solidFill>
                  <a:srgbClr val="002060"/>
                </a:solidFill>
                <a:latin typeface="Comic Sans MS" pitchFamily="66" charset="0"/>
              </a:rPr>
              <a:t>Словом</a:t>
            </a:r>
            <a:r>
              <a:rPr lang="en-US" altLang="ru-RU" sz="2600" b="1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en-US" altLang="ru-RU" sz="2600" b="1" dirty="0" err="1">
                <a:solidFill>
                  <a:srgbClr val="002060"/>
                </a:solidFill>
                <a:latin typeface="Comic Sans MS" pitchFamily="66" charset="0"/>
              </a:rPr>
              <a:t>можно</a:t>
            </a:r>
            <a:r>
              <a:rPr lang="en-US" altLang="ru-RU" sz="2600" b="1" dirty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en-US" altLang="ru-RU" sz="2600" b="1" dirty="0" err="1">
                <a:solidFill>
                  <a:srgbClr val="002060"/>
                </a:solidFill>
                <a:latin typeface="Comic Sans MS" pitchFamily="66" charset="0"/>
              </a:rPr>
              <a:t>убить</a:t>
            </a:r>
            <a:r>
              <a:rPr lang="en-US" altLang="ru-RU" sz="2600" b="1" dirty="0">
                <a:solidFill>
                  <a:srgbClr val="002060"/>
                </a:solidFill>
                <a:latin typeface="Comic Sans MS" pitchFamily="66" charset="0"/>
              </a:rPr>
              <a:t>, </a:t>
            </a:r>
            <a:endParaRPr lang="en-US" altLang="ru-RU" sz="2600" b="1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en-US" altLang="ru-RU" sz="2600" b="1" dirty="0" err="1" smtClean="0">
                <a:solidFill>
                  <a:srgbClr val="002060"/>
                </a:solidFill>
                <a:latin typeface="Comic Sans MS" pitchFamily="66" charset="0"/>
              </a:rPr>
              <a:t>словом</a:t>
            </a:r>
            <a:r>
              <a:rPr lang="en-US" altLang="ru-RU" sz="2600" b="1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en-US" altLang="ru-RU" sz="2600" b="1" dirty="0" err="1">
                <a:solidFill>
                  <a:srgbClr val="002060"/>
                </a:solidFill>
                <a:latin typeface="Comic Sans MS" pitchFamily="66" charset="0"/>
              </a:rPr>
              <a:t>можно</a:t>
            </a:r>
            <a:r>
              <a:rPr lang="en-US" altLang="ru-RU" sz="2600" b="1" dirty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en-US" altLang="ru-RU" sz="2600" b="1" dirty="0" err="1">
                <a:solidFill>
                  <a:srgbClr val="002060"/>
                </a:solidFill>
                <a:latin typeface="Comic Sans MS" pitchFamily="66" charset="0"/>
              </a:rPr>
              <a:t>спасти</a:t>
            </a:r>
            <a:r>
              <a:rPr lang="en-US" altLang="ru-RU" sz="2600" b="1" dirty="0">
                <a:solidFill>
                  <a:srgbClr val="002060"/>
                </a:solidFill>
                <a:latin typeface="Comic Sans MS" pitchFamily="66" charset="0"/>
              </a:rPr>
              <a:t>,</a:t>
            </a: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en-US" altLang="ru-RU" sz="2600" b="1" dirty="0" err="1">
                <a:solidFill>
                  <a:srgbClr val="002060"/>
                </a:solidFill>
                <a:latin typeface="Comic Sans MS" pitchFamily="66" charset="0"/>
              </a:rPr>
              <a:t>Словом</a:t>
            </a:r>
            <a:r>
              <a:rPr lang="en-US" altLang="ru-RU" sz="2600" b="1" dirty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en-US" altLang="ru-RU" sz="2600" b="1" dirty="0" err="1">
                <a:solidFill>
                  <a:srgbClr val="002060"/>
                </a:solidFill>
                <a:latin typeface="Comic Sans MS" pitchFamily="66" charset="0"/>
              </a:rPr>
              <a:t>можно</a:t>
            </a:r>
            <a:r>
              <a:rPr lang="en-US" altLang="ru-RU" sz="2600" b="1" dirty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en-US" altLang="ru-RU" sz="2600" b="1" dirty="0" err="1">
                <a:solidFill>
                  <a:srgbClr val="002060"/>
                </a:solidFill>
                <a:latin typeface="Comic Sans MS" pitchFamily="66" charset="0"/>
              </a:rPr>
              <a:t>полки</a:t>
            </a:r>
            <a:r>
              <a:rPr lang="en-US" altLang="ru-RU" sz="2600" b="1" dirty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en-US" altLang="ru-RU" sz="2600" b="1" dirty="0" err="1">
                <a:solidFill>
                  <a:srgbClr val="002060"/>
                </a:solidFill>
                <a:latin typeface="Comic Sans MS" pitchFamily="66" charset="0"/>
              </a:rPr>
              <a:t>за</a:t>
            </a:r>
            <a:r>
              <a:rPr lang="en-US" altLang="ru-RU" sz="2600" b="1" dirty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en-US" altLang="ru-RU" sz="2600" b="1" dirty="0" err="1">
                <a:solidFill>
                  <a:srgbClr val="002060"/>
                </a:solidFill>
                <a:latin typeface="Comic Sans MS" pitchFamily="66" charset="0"/>
              </a:rPr>
              <a:t>собой</a:t>
            </a:r>
            <a:r>
              <a:rPr lang="en-US" altLang="ru-RU" sz="2600" b="1" dirty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en-US" altLang="ru-RU" sz="2600" b="1" dirty="0" err="1">
                <a:solidFill>
                  <a:srgbClr val="002060"/>
                </a:solidFill>
                <a:latin typeface="Comic Sans MS" pitchFamily="66" charset="0"/>
              </a:rPr>
              <a:t>повести</a:t>
            </a:r>
            <a:r>
              <a:rPr lang="en-US" altLang="ru-RU" sz="2600" b="1" dirty="0">
                <a:solidFill>
                  <a:srgbClr val="002060"/>
                </a:solidFill>
                <a:latin typeface="Comic Sans MS" pitchFamily="66" charset="0"/>
              </a:rPr>
              <a:t>.</a:t>
            </a: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en-US" altLang="ru-RU" sz="2600" b="1" dirty="0" err="1">
                <a:solidFill>
                  <a:srgbClr val="002060"/>
                </a:solidFill>
                <a:latin typeface="Comic Sans MS" pitchFamily="66" charset="0"/>
              </a:rPr>
              <a:t>Словом</a:t>
            </a:r>
            <a:r>
              <a:rPr lang="en-US" altLang="ru-RU" sz="2600" b="1" dirty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en-US" altLang="ru-RU" sz="2600" b="1" dirty="0" err="1">
                <a:solidFill>
                  <a:srgbClr val="002060"/>
                </a:solidFill>
                <a:latin typeface="Comic Sans MS" pitchFamily="66" charset="0"/>
              </a:rPr>
              <a:t>можно</a:t>
            </a:r>
            <a:r>
              <a:rPr lang="en-US" altLang="ru-RU" sz="2600" b="1" dirty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en-US" altLang="ru-RU" sz="2600" b="1" dirty="0" err="1">
                <a:solidFill>
                  <a:srgbClr val="002060"/>
                </a:solidFill>
                <a:latin typeface="Comic Sans MS" pitchFamily="66" charset="0"/>
              </a:rPr>
              <a:t>продать</a:t>
            </a:r>
            <a:r>
              <a:rPr lang="en-US" altLang="ru-RU" sz="2600" b="1" dirty="0">
                <a:solidFill>
                  <a:srgbClr val="002060"/>
                </a:solidFill>
                <a:latin typeface="Comic Sans MS" pitchFamily="66" charset="0"/>
              </a:rPr>
              <a:t>, </a:t>
            </a:r>
            <a:endParaRPr lang="ru-RU" altLang="ru-RU" sz="2600" b="1" dirty="0">
              <a:solidFill>
                <a:srgbClr val="002060"/>
              </a:solidFill>
              <a:latin typeface="Comic Sans MS" pitchFamily="66" charset="0"/>
            </a:endParaRP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en-US" altLang="ru-RU" sz="2600" b="1" dirty="0">
                <a:solidFill>
                  <a:srgbClr val="002060"/>
                </a:solidFill>
                <a:latin typeface="Comic Sans MS" pitchFamily="66" charset="0"/>
              </a:rPr>
              <a:t>и </a:t>
            </a:r>
            <a:r>
              <a:rPr lang="en-US" altLang="ru-RU" sz="2600" b="1" dirty="0" err="1" smtClean="0">
                <a:solidFill>
                  <a:srgbClr val="002060"/>
                </a:solidFill>
                <a:latin typeface="Comic Sans MS" pitchFamily="66" charset="0"/>
              </a:rPr>
              <a:t>предать</a:t>
            </a:r>
            <a:r>
              <a:rPr lang="en-US" altLang="ru-RU" sz="2600" b="1" dirty="0" smtClean="0">
                <a:solidFill>
                  <a:srgbClr val="002060"/>
                </a:solidFill>
                <a:latin typeface="Comic Sans MS" pitchFamily="66" charset="0"/>
              </a:rPr>
              <a:t>, и </a:t>
            </a:r>
            <a:r>
              <a:rPr lang="en-US" altLang="ru-RU" sz="2600" b="1" dirty="0" err="1">
                <a:solidFill>
                  <a:srgbClr val="002060"/>
                </a:solidFill>
                <a:latin typeface="Comic Sans MS" pitchFamily="66" charset="0"/>
              </a:rPr>
              <a:t>купить</a:t>
            </a:r>
            <a:r>
              <a:rPr lang="en-US" altLang="ru-RU" sz="2600" b="1" dirty="0">
                <a:solidFill>
                  <a:srgbClr val="002060"/>
                </a:solidFill>
                <a:latin typeface="Comic Sans MS" pitchFamily="66" charset="0"/>
              </a:rPr>
              <a:t>,</a:t>
            </a: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en-US" altLang="ru-RU" sz="2600" b="1" dirty="0" err="1">
                <a:solidFill>
                  <a:srgbClr val="002060"/>
                </a:solidFill>
                <a:latin typeface="Comic Sans MS" pitchFamily="66" charset="0"/>
              </a:rPr>
              <a:t>Слово</a:t>
            </a:r>
            <a:r>
              <a:rPr lang="en-US" altLang="ru-RU" sz="2600" b="1" dirty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en-US" altLang="ru-RU" sz="2600" b="1" dirty="0" err="1">
                <a:solidFill>
                  <a:srgbClr val="002060"/>
                </a:solidFill>
                <a:latin typeface="Comic Sans MS" pitchFamily="66" charset="0"/>
              </a:rPr>
              <a:t>можно</a:t>
            </a:r>
            <a:r>
              <a:rPr lang="en-US" altLang="ru-RU" sz="2600" b="1" dirty="0">
                <a:solidFill>
                  <a:srgbClr val="002060"/>
                </a:solidFill>
                <a:latin typeface="Comic Sans MS" pitchFamily="66" charset="0"/>
              </a:rPr>
              <a:t> </a:t>
            </a:r>
            <a:endParaRPr lang="ru-RU" altLang="ru-RU" sz="2600" b="1" dirty="0">
              <a:solidFill>
                <a:srgbClr val="002060"/>
              </a:solidFill>
              <a:latin typeface="Comic Sans MS" pitchFamily="66" charset="0"/>
            </a:endParaRP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en-US" altLang="ru-RU" sz="2600" b="1" dirty="0">
                <a:solidFill>
                  <a:srgbClr val="002060"/>
                </a:solidFill>
                <a:latin typeface="Comic Sans MS" pitchFamily="66" charset="0"/>
              </a:rPr>
              <a:t>в </a:t>
            </a:r>
            <a:r>
              <a:rPr lang="en-US" altLang="ru-RU" sz="2600" b="1" dirty="0" err="1">
                <a:solidFill>
                  <a:srgbClr val="002060"/>
                </a:solidFill>
                <a:latin typeface="Comic Sans MS" pitchFamily="66" charset="0"/>
              </a:rPr>
              <a:t>разящий</a:t>
            </a:r>
            <a:r>
              <a:rPr lang="en-US" altLang="ru-RU" sz="2600" b="1" dirty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en-US" altLang="ru-RU" sz="2600" b="1" dirty="0" err="1">
                <a:solidFill>
                  <a:srgbClr val="002060"/>
                </a:solidFill>
                <a:latin typeface="Comic Sans MS" pitchFamily="66" charset="0"/>
              </a:rPr>
              <a:t>свинец</a:t>
            </a:r>
            <a:r>
              <a:rPr lang="en-US" altLang="ru-RU" sz="2600" b="1" dirty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en-US" altLang="ru-RU" sz="2600" b="1" dirty="0" err="1">
                <a:solidFill>
                  <a:srgbClr val="002060"/>
                </a:solidFill>
                <a:latin typeface="Comic Sans MS" pitchFamily="66" charset="0"/>
              </a:rPr>
              <a:t>перелить</a:t>
            </a:r>
            <a:r>
              <a:rPr lang="en-US" altLang="ru-RU" sz="2600" b="1" dirty="0">
                <a:solidFill>
                  <a:srgbClr val="002060"/>
                </a:solidFill>
                <a:latin typeface="Comic Sans MS" pitchFamily="66" charset="0"/>
              </a:rPr>
              <a:t>.</a:t>
            </a:r>
            <a:endParaRPr lang="ru-RU" altLang="ru-RU" sz="2600" b="1" dirty="0">
              <a:solidFill>
                <a:srgbClr val="002060"/>
              </a:solidFill>
              <a:latin typeface="Comic Sans MS" pitchFamily="66" charset="0"/>
            </a:endParaRP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endParaRPr lang="ru-RU" altLang="ru-RU" sz="2600" b="1" dirty="0">
              <a:solidFill>
                <a:srgbClr val="002060"/>
              </a:solidFill>
              <a:latin typeface="Comic Sans MS" pitchFamily="66" charset="0"/>
            </a:endParaRP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ru-RU" altLang="ru-RU" sz="2600" b="1" dirty="0">
                <a:solidFill>
                  <a:srgbClr val="002060"/>
                </a:solidFill>
                <a:latin typeface="Comic Sans MS" pitchFamily="66" charset="0"/>
              </a:rPr>
              <a:t>«Всякое слово гнилое </a:t>
            </a: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ru-RU" altLang="ru-RU" sz="2600" b="1" dirty="0">
                <a:solidFill>
                  <a:srgbClr val="002060"/>
                </a:solidFill>
                <a:latin typeface="Comic Sans MS" pitchFamily="66" charset="0"/>
              </a:rPr>
              <a:t>да не исходит из уст ваших...»</a:t>
            </a:r>
            <a:r>
              <a:rPr lang="en-US" altLang="ru-RU" sz="2600" b="1" dirty="0">
                <a:solidFill>
                  <a:srgbClr val="002060"/>
                </a:solidFill>
                <a:latin typeface="Comic Sans MS" pitchFamily="66" charset="0"/>
              </a:rPr>
              <a:t> </a:t>
            </a:r>
            <a:endParaRPr lang="ru-RU" altLang="ru-RU" sz="2600" b="1" dirty="0">
              <a:solidFill>
                <a:srgbClr val="002060"/>
              </a:solidFill>
              <a:latin typeface="Comic Sans MS" pitchFamily="66" charset="0"/>
            </a:endParaRPr>
          </a:p>
          <a:p>
            <a:pPr marL="0" indent="0" algn="r">
              <a:buNone/>
            </a:pPr>
            <a:r>
              <a:rPr lang="en-US" altLang="ru-RU" sz="2600" b="1" dirty="0" err="1">
                <a:solidFill>
                  <a:prstClr val="black"/>
                </a:solidFill>
                <a:latin typeface="Comic Sans MS" pitchFamily="66" charset="0"/>
              </a:rPr>
              <a:t>Вадим</a:t>
            </a:r>
            <a:r>
              <a:rPr lang="en-US" altLang="ru-RU" sz="2600" b="1" dirty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US" altLang="ru-RU" sz="2600" b="1" dirty="0" err="1">
                <a:solidFill>
                  <a:prstClr val="black"/>
                </a:solidFill>
                <a:latin typeface="Comic Sans MS" pitchFamily="66" charset="0"/>
              </a:rPr>
              <a:t>Шефнер</a:t>
            </a:r>
            <a:endParaRPr lang="ru-RU" sz="2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976004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620688"/>
            <a:ext cx="7704856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5000" b="1" dirty="0" smtClean="0">
                <a:solidFill>
                  <a:srgbClr val="002060"/>
                </a:solidFill>
                <a:latin typeface="Comic Sans MS" pitchFamily="66" charset="0"/>
              </a:rPr>
              <a:t>  1</a:t>
            </a:r>
            <a:r>
              <a:rPr lang="ru-RU" altLang="ru-RU" sz="5000" b="1" dirty="0">
                <a:solidFill>
                  <a:srgbClr val="002060"/>
                </a:solidFill>
                <a:latin typeface="Comic Sans MS" pitchFamily="66" charset="0"/>
              </a:rPr>
              <a:t>. Что нового вы узнали сегодня?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5000" b="1" dirty="0" smtClean="0">
                <a:solidFill>
                  <a:srgbClr val="002060"/>
                </a:solidFill>
                <a:latin typeface="Comic Sans MS" pitchFamily="66" charset="0"/>
              </a:rPr>
              <a:t>  2</a:t>
            </a:r>
            <a:r>
              <a:rPr lang="ru-RU" altLang="ru-RU" sz="5000" b="1" dirty="0">
                <a:solidFill>
                  <a:srgbClr val="002060"/>
                </a:solidFill>
                <a:latin typeface="Comic Sans MS" pitchFamily="66" charset="0"/>
              </a:rPr>
              <a:t>. Полезен ли был сегодняшний разговор?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5000" b="1" dirty="0" smtClean="0">
                <a:solidFill>
                  <a:srgbClr val="002060"/>
                </a:solidFill>
                <a:latin typeface="Comic Sans MS" pitchFamily="66" charset="0"/>
              </a:rPr>
              <a:t>  3</a:t>
            </a:r>
            <a:r>
              <a:rPr lang="ru-RU" altLang="ru-RU" sz="5000" b="1" dirty="0">
                <a:solidFill>
                  <a:srgbClr val="002060"/>
                </a:solidFill>
                <a:latin typeface="Comic Sans MS" pitchFamily="66" charset="0"/>
              </a:rPr>
              <a:t>. Какие выводы вы сделали?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8304" y="4513278"/>
            <a:ext cx="1080120" cy="1632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211611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4653136"/>
            <a:ext cx="6781800" cy="1089248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rgbClr val="002060"/>
                </a:solidFill>
              </a:rPr>
              <a:t>Спасибо! </a:t>
            </a:r>
            <a:endParaRPr lang="ru-RU" sz="6000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7704" y="908720"/>
            <a:ext cx="5247506" cy="3816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12972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548680"/>
            <a:ext cx="7482408" cy="2095128"/>
          </a:xfrm>
        </p:spPr>
        <p:txBody>
          <a:bodyPr/>
          <a:lstStyle/>
          <a:p>
            <a:pPr marL="0" indent="0">
              <a:buNone/>
            </a:pPr>
            <a:r>
              <a:rPr lang="ru-RU" altLang="ru-RU" b="1" dirty="0">
                <a:solidFill>
                  <a:srgbClr val="002060"/>
                </a:solidFill>
                <a:latin typeface="Comic Sans MS" pitchFamily="66" charset="0"/>
              </a:rPr>
              <a:t>Этот контакт мог быть только двояким: демона либо ублажали, либо пугали его скверной бранью, демонстрацией своего непотребства.</a:t>
            </a:r>
            <a:r>
              <a:rPr lang="ru-RU" altLang="ru-RU" b="1" dirty="0">
                <a:solidFill>
                  <a:srgbClr val="002060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endParaRPr lang="en-US" altLang="ru-RU" b="1" dirty="0">
              <a:solidFill>
                <a:srgbClr val="002060"/>
              </a:solidFill>
              <a:latin typeface="Comic Sans MS" pitchFamily="66" charset="0"/>
            </a:endParaRPr>
          </a:p>
          <a:p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6" y="2128959"/>
            <a:ext cx="3308751" cy="25780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2766791" y="4679420"/>
            <a:ext cx="595840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0"/>
              </a:spcBef>
            </a:pPr>
            <a:r>
              <a:rPr lang="ru-RU" alt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Но и призывали демона теми же словами, демонстрируя свою одержимость, свою готовность единения с ним.</a:t>
            </a:r>
            <a:r>
              <a:rPr lang="ru-RU" altLang="ru-RU" sz="2400" b="1" dirty="0" smtClean="0">
                <a:solidFill>
                  <a:srgbClr val="002060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endParaRPr lang="en-US" altLang="ru-RU" sz="2400" b="1" dirty="0">
              <a:solidFill>
                <a:srgbClr val="002060"/>
              </a:solidFill>
              <a:latin typeface="Comic Sans MS" pitchFamily="66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32810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060848"/>
            <a:ext cx="7632848" cy="1656184"/>
          </a:xfrm>
        </p:spPr>
        <p:txBody>
          <a:bodyPr>
            <a:normAutofit fontScale="90000"/>
          </a:bodyPr>
          <a:lstStyle/>
          <a:p>
            <a:pPr lvl="0" fontAlgn="base">
              <a:spcAft>
                <a:spcPct val="0"/>
              </a:spcAft>
            </a:pPr>
            <a:r>
              <a:rPr lang="en-US" altLang="ru-RU" sz="2600" b="1" dirty="0" err="1">
                <a:solidFill>
                  <a:srgbClr val="002060"/>
                </a:solidFill>
                <a:latin typeface="Comic Sans MS" pitchFamily="66" charset="0"/>
                <a:ea typeface="+mn-ea"/>
                <a:cs typeface="+mn-cs"/>
              </a:rPr>
              <a:t>Таким</a:t>
            </a:r>
            <a:r>
              <a:rPr lang="en-US" altLang="ru-RU" sz="2600" b="1" dirty="0">
                <a:solidFill>
                  <a:srgbClr val="002060"/>
                </a:solidFill>
                <a:latin typeface="Comic Sans MS" pitchFamily="66" charset="0"/>
                <a:ea typeface="+mn-ea"/>
                <a:cs typeface="+mn-cs"/>
              </a:rPr>
              <a:t> </a:t>
            </a:r>
            <a:r>
              <a:rPr lang="en-US" altLang="ru-RU" sz="2600" b="1" dirty="0" err="1">
                <a:solidFill>
                  <a:srgbClr val="002060"/>
                </a:solidFill>
                <a:latin typeface="Comic Sans MS" pitchFamily="66" charset="0"/>
                <a:ea typeface="+mn-ea"/>
                <a:cs typeface="+mn-cs"/>
              </a:rPr>
              <a:t>образом</a:t>
            </a:r>
            <a:r>
              <a:rPr lang="en-US" altLang="ru-RU" sz="2600" b="1" dirty="0">
                <a:solidFill>
                  <a:srgbClr val="002060"/>
                </a:solidFill>
                <a:latin typeface="Comic Sans MS" pitchFamily="66" charset="0"/>
                <a:ea typeface="+mn-ea"/>
                <a:cs typeface="+mn-cs"/>
              </a:rPr>
              <a:t>, </a:t>
            </a:r>
            <a:r>
              <a:rPr lang="en-US" altLang="ru-RU" sz="2600" b="1" dirty="0" err="1">
                <a:solidFill>
                  <a:srgbClr val="002060"/>
                </a:solidFill>
                <a:latin typeface="Comic Sans MS" pitchFamily="66" charset="0"/>
                <a:ea typeface="+mn-ea"/>
                <a:cs typeface="+mn-cs"/>
              </a:rPr>
              <a:t>так</a:t>
            </a:r>
            <a:r>
              <a:rPr lang="en-US" altLang="ru-RU" sz="2600" b="1" dirty="0">
                <a:solidFill>
                  <a:srgbClr val="002060"/>
                </a:solidFill>
                <a:latin typeface="Comic Sans MS" pitchFamily="66" charset="0"/>
                <a:ea typeface="+mn-ea"/>
                <a:cs typeface="+mn-cs"/>
              </a:rPr>
              <a:t> </a:t>
            </a:r>
            <a:r>
              <a:rPr lang="en-US" altLang="ru-RU" sz="2600" b="1" dirty="0" err="1">
                <a:solidFill>
                  <a:srgbClr val="002060"/>
                </a:solidFill>
                <a:latin typeface="Comic Sans MS" pitchFamily="66" charset="0"/>
                <a:ea typeface="+mn-ea"/>
                <a:cs typeface="+mn-cs"/>
              </a:rPr>
              <a:t>называемый</a:t>
            </a:r>
            <a:r>
              <a:rPr lang="en-US" altLang="ru-RU" sz="2600" b="1" dirty="0">
                <a:solidFill>
                  <a:srgbClr val="002060"/>
                </a:solidFill>
                <a:latin typeface="Comic Sans MS" pitchFamily="66" charset="0"/>
                <a:ea typeface="+mn-ea"/>
                <a:cs typeface="+mn-cs"/>
              </a:rPr>
              <a:t> </a:t>
            </a:r>
            <a:r>
              <a:rPr lang="en-US" altLang="ru-RU" sz="2600" b="1" dirty="0" err="1">
                <a:solidFill>
                  <a:srgbClr val="002060"/>
                </a:solidFill>
                <a:latin typeface="Comic Sans MS" pitchFamily="66" charset="0"/>
                <a:ea typeface="+mn-ea"/>
                <a:cs typeface="+mn-cs"/>
              </a:rPr>
              <a:t>мат</a:t>
            </a:r>
            <a:r>
              <a:rPr lang="en-US" altLang="ru-RU" sz="2600" b="1" dirty="0">
                <a:solidFill>
                  <a:srgbClr val="002060"/>
                </a:solidFill>
                <a:latin typeface="Comic Sans MS" pitchFamily="66" charset="0"/>
                <a:ea typeface="+mn-ea"/>
                <a:cs typeface="+mn-cs"/>
              </a:rPr>
              <a:t> </a:t>
            </a:r>
            <a:r>
              <a:rPr lang="en-US" altLang="ru-RU" sz="2600" b="1" dirty="0" err="1">
                <a:solidFill>
                  <a:srgbClr val="002060"/>
                </a:solidFill>
                <a:latin typeface="Comic Sans MS" pitchFamily="66" charset="0"/>
                <a:ea typeface="+mn-ea"/>
                <a:cs typeface="+mn-cs"/>
              </a:rPr>
              <a:t>является</a:t>
            </a:r>
            <a:r>
              <a:rPr lang="en-US" altLang="ru-RU" sz="2600" b="1" dirty="0">
                <a:solidFill>
                  <a:srgbClr val="002060"/>
                </a:solidFill>
                <a:latin typeface="Comic Sans MS" pitchFamily="66" charset="0"/>
                <a:ea typeface="+mn-ea"/>
                <a:cs typeface="+mn-cs"/>
              </a:rPr>
              <a:t> </a:t>
            </a:r>
            <a:r>
              <a:rPr lang="en-US" altLang="ru-RU" sz="2600" b="1" dirty="0" err="1">
                <a:solidFill>
                  <a:srgbClr val="002060"/>
                </a:solidFill>
                <a:latin typeface="Comic Sans MS" pitchFamily="66" charset="0"/>
                <a:ea typeface="+mn-ea"/>
                <a:cs typeface="+mn-cs"/>
              </a:rPr>
              <a:t>языком</a:t>
            </a:r>
            <a:r>
              <a:rPr lang="en-US" altLang="ru-RU" sz="2600" b="1" dirty="0">
                <a:solidFill>
                  <a:srgbClr val="002060"/>
                </a:solidFill>
                <a:latin typeface="Comic Sans MS" pitchFamily="66" charset="0"/>
                <a:ea typeface="+mn-ea"/>
                <a:cs typeface="+mn-cs"/>
              </a:rPr>
              <a:t> </a:t>
            </a:r>
            <a:r>
              <a:rPr lang="en-US" altLang="ru-RU" sz="2600" b="1" dirty="0" err="1">
                <a:solidFill>
                  <a:srgbClr val="002060"/>
                </a:solidFill>
                <a:latin typeface="Comic Sans MS" pitchFamily="66" charset="0"/>
                <a:ea typeface="+mn-ea"/>
                <a:cs typeface="+mn-cs"/>
              </a:rPr>
              <a:t>общения</a:t>
            </a:r>
            <a:r>
              <a:rPr lang="en-US" altLang="ru-RU" sz="2600" b="1" dirty="0">
                <a:solidFill>
                  <a:srgbClr val="002060"/>
                </a:solidFill>
                <a:latin typeface="Comic Sans MS" pitchFamily="66" charset="0"/>
                <a:ea typeface="+mn-ea"/>
                <a:cs typeface="+mn-cs"/>
              </a:rPr>
              <a:t> с </a:t>
            </a:r>
            <a:r>
              <a:rPr lang="en-US" altLang="ru-RU" sz="2600" b="1" dirty="0" err="1">
                <a:solidFill>
                  <a:srgbClr val="002060"/>
                </a:solidFill>
                <a:latin typeface="Comic Sans MS" pitchFamily="66" charset="0"/>
                <a:ea typeface="+mn-ea"/>
                <a:cs typeface="+mn-cs"/>
              </a:rPr>
              <a:t>демонами</a:t>
            </a:r>
            <a:r>
              <a:rPr lang="en-US" altLang="ru-RU" sz="2600" b="1" dirty="0" smtClean="0">
                <a:solidFill>
                  <a:srgbClr val="002060"/>
                </a:solidFill>
                <a:latin typeface="Comic Sans MS" pitchFamily="66" charset="0"/>
                <a:ea typeface="+mn-ea"/>
                <a:cs typeface="+mn-cs"/>
              </a:rPr>
              <a:t>.</a:t>
            </a:r>
            <a:r>
              <a:rPr lang="ru-RU" altLang="ru-RU" sz="2600" b="1" dirty="0">
                <a:solidFill>
                  <a:srgbClr val="002060"/>
                </a:solidFill>
                <a:latin typeface="Comic Sans MS" pitchFamily="66" charset="0"/>
                <a:ea typeface="+mn-ea"/>
                <a:cs typeface="+mn-cs"/>
              </a:rPr>
              <a:t/>
            </a:r>
            <a:br>
              <a:rPr lang="ru-RU" altLang="ru-RU" sz="2600" b="1" dirty="0">
                <a:solidFill>
                  <a:srgbClr val="002060"/>
                </a:solidFill>
                <a:latin typeface="Comic Sans MS" pitchFamily="66" charset="0"/>
                <a:ea typeface="+mn-ea"/>
                <a:cs typeface="+mn-cs"/>
              </a:rPr>
            </a:br>
            <a:r>
              <a:rPr lang="en-US" altLang="ru-RU" sz="2600" b="1" dirty="0" err="1">
                <a:solidFill>
                  <a:srgbClr val="002060"/>
                </a:solidFill>
                <a:latin typeface="Comic Sans MS" pitchFamily="66" charset="0"/>
                <a:ea typeface="+mn-ea"/>
                <a:cs typeface="+mn-cs"/>
              </a:rPr>
              <a:t>Неслучайно</a:t>
            </a:r>
            <a:r>
              <a:rPr lang="en-US" altLang="ru-RU" sz="2600" b="1" dirty="0">
                <a:solidFill>
                  <a:srgbClr val="002060"/>
                </a:solidFill>
                <a:latin typeface="Comic Sans MS" pitchFamily="66" charset="0"/>
                <a:ea typeface="+mn-ea"/>
                <a:cs typeface="+mn-cs"/>
              </a:rPr>
              <a:t> в </a:t>
            </a:r>
            <a:r>
              <a:rPr lang="en-US" altLang="ru-RU" sz="2600" b="1" dirty="0" err="1">
                <a:solidFill>
                  <a:srgbClr val="002060"/>
                </a:solidFill>
                <a:latin typeface="Comic Sans MS" pitchFamily="66" charset="0"/>
                <a:ea typeface="+mn-ea"/>
                <a:cs typeface="+mn-cs"/>
              </a:rPr>
              <a:t>филологии</a:t>
            </a:r>
            <a:r>
              <a:rPr lang="en-US" altLang="ru-RU" sz="2600" b="1" dirty="0">
                <a:solidFill>
                  <a:srgbClr val="002060"/>
                </a:solidFill>
                <a:latin typeface="Comic Sans MS" pitchFamily="66" charset="0"/>
                <a:ea typeface="+mn-ea"/>
                <a:cs typeface="+mn-cs"/>
              </a:rPr>
              <a:t> </a:t>
            </a:r>
            <a:r>
              <a:rPr lang="en-US" altLang="ru-RU" sz="2600" b="1" dirty="0" err="1">
                <a:solidFill>
                  <a:srgbClr val="002060"/>
                </a:solidFill>
                <a:latin typeface="Comic Sans MS" pitchFamily="66" charset="0"/>
                <a:ea typeface="+mn-ea"/>
                <a:cs typeface="+mn-cs"/>
              </a:rPr>
              <a:t>это</a:t>
            </a:r>
            <a:r>
              <a:rPr lang="en-US" altLang="ru-RU" sz="2600" b="1" dirty="0">
                <a:solidFill>
                  <a:srgbClr val="002060"/>
                </a:solidFill>
                <a:latin typeface="Comic Sans MS" pitchFamily="66" charset="0"/>
                <a:ea typeface="+mn-ea"/>
                <a:cs typeface="+mn-cs"/>
              </a:rPr>
              <a:t> </a:t>
            </a:r>
            <a:r>
              <a:rPr lang="en-US" altLang="ru-RU" sz="2600" b="1" dirty="0" err="1">
                <a:solidFill>
                  <a:srgbClr val="002060"/>
                </a:solidFill>
                <a:latin typeface="Comic Sans MS" pitchFamily="66" charset="0"/>
                <a:ea typeface="+mn-ea"/>
                <a:cs typeface="+mn-cs"/>
              </a:rPr>
              <a:t>явление</a:t>
            </a:r>
            <a:r>
              <a:rPr lang="en-US" altLang="ru-RU" sz="2600" b="1" dirty="0">
                <a:solidFill>
                  <a:srgbClr val="002060"/>
                </a:solidFill>
                <a:latin typeface="Comic Sans MS" pitchFamily="66" charset="0"/>
                <a:ea typeface="+mn-ea"/>
                <a:cs typeface="+mn-cs"/>
              </a:rPr>
              <a:t> </a:t>
            </a:r>
            <a:r>
              <a:rPr lang="en-US" altLang="ru-RU" sz="2600" b="1" dirty="0" err="1">
                <a:solidFill>
                  <a:srgbClr val="002060"/>
                </a:solidFill>
                <a:latin typeface="Comic Sans MS" pitchFamily="66" charset="0"/>
                <a:ea typeface="+mn-ea"/>
                <a:cs typeface="+mn-cs"/>
              </a:rPr>
              <a:t>именуется</a:t>
            </a:r>
            <a:r>
              <a:rPr lang="en-US" altLang="ru-RU" sz="2600" b="1" dirty="0">
                <a:solidFill>
                  <a:srgbClr val="002060"/>
                </a:solidFill>
                <a:latin typeface="Comic Sans MS" pitchFamily="66" charset="0"/>
                <a:ea typeface="+mn-ea"/>
                <a:cs typeface="+mn-cs"/>
              </a:rPr>
              <a:t> </a:t>
            </a:r>
            <a:r>
              <a:rPr lang="en-US" altLang="ru-RU" sz="2600" b="1" dirty="0" err="1">
                <a:solidFill>
                  <a:srgbClr val="002060"/>
                </a:solidFill>
                <a:latin typeface="Comic Sans MS" pitchFamily="66" charset="0"/>
                <a:ea typeface="+mn-ea"/>
                <a:cs typeface="+mn-cs"/>
              </a:rPr>
              <a:t>инфернальной</a:t>
            </a:r>
            <a:r>
              <a:rPr lang="en-US" altLang="ru-RU" sz="2600" b="1" dirty="0">
                <a:solidFill>
                  <a:srgbClr val="002060"/>
                </a:solidFill>
                <a:latin typeface="Comic Sans MS" pitchFamily="66" charset="0"/>
                <a:ea typeface="+mn-ea"/>
                <a:cs typeface="+mn-cs"/>
              </a:rPr>
              <a:t> </a:t>
            </a:r>
            <a:r>
              <a:rPr lang="en-US" altLang="ru-RU" sz="2600" b="1" dirty="0" err="1">
                <a:solidFill>
                  <a:srgbClr val="002060"/>
                </a:solidFill>
                <a:latin typeface="Comic Sans MS" pitchFamily="66" charset="0"/>
                <a:ea typeface="+mn-ea"/>
                <a:cs typeface="+mn-cs"/>
              </a:rPr>
              <a:t>лексикой</a:t>
            </a:r>
            <a:r>
              <a:rPr lang="en-US" altLang="ru-RU" sz="2600" b="1" dirty="0">
                <a:solidFill>
                  <a:srgbClr val="002060"/>
                </a:solidFill>
                <a:latin typeface="Comic Sans MS" pitchFamily="66" charset="0"/>
                <a:ea typeface="+mn-ea"/>
                <a:cs typeface="+mn-cs"/>
              </a:rPr>
              <a:t>. </a:t>
            </a:r>
            <a:r>
              <a:rPr lang="ru-RU" altLang="ru-RU" sz="2600" b="1" dirty="0" smtClean="0">
                <a:solidFill>
                  <a:srgbClr val="002060"/>
                </a:solidFill>
                <a:latin typeface="Comic Sans MS" pitchFamily="66" charset="0"/>
                <a:ea typeface="+mn-ea"/>
                <a:cs typeface="+mn-cs"/>
              </a:rPr>
              <a:t/>
            </a:r>
            <a:br>
              <a:rPr lang="ru-RU" altLang="ru-RU" sz="2600" b="1" dirty="0" smtClean="0">
                <a:solidFill>
                  <a:srgbClr val="002060"/>
                </a:solidFill>
                <a:latin typeface="Comic Sans MS" pitchFamily="66" charset="0"/>
                <a:ea typeface="+mn-ea"/>
                <a:cs typeface="+mn-cs"/>
              </a:rPr>
            </a:br>
            <a:r>
              <a:rPr lang="en-US" altLang="ru-RU" sz="2600" b="1" dirty="0">
                <a:solidFill>
                  <a:srgbClr val="002060"/>
                </a:solidFill>
                <a:latin typeface="Comic Sans MS" pitchFamily="66" charset="0"/>
                <a:ea typeface="+mn-ea"/>
                <a:cs typeface="+mn-cs"/>
              </a:rPr>
              <a:t/>
            </a:r>
            <a:br>
              <a:rPr lang="en-US" altLang="ru-RU" sz="2600" b="1" dirty="0">
                <a:solidFill>
                  <a:srgbClr val="002060"/>
                </a:solidFill>
                <a:latin typeface="Comic Sans MS" pitchFamily="66" charset="0"/>
                <a:ea typeface="+mn-ea"/>
                <a:cs typeface="+mn-cs"/>
              </a:rPr>
            </a:br>
            <a:r>
              <a:rPr lang="ru-RU" altLang="ru-RU" sz="2700" b="1" u="sng" dirty="0">
                <a:solidFill>
                  <a:srgbClr val="002060"/>
                </a:solidFill>
                <a:latin typeface="Comic Sans MS" pitchFamily="66" charset="0"/>
                <a:ea typeface="+mn-ea"/>
                <a:cs typeface="+mn-cs"/>
              </a:rPr>
              <a:t>Инфернальной</a:t>
            </a:r>
            <a:r>
              <a:rPr lang="ru-RU" altLang="ru-RU" sz="2600" b="1" dirty="0">
                <a:solidFill>
                  <a:srgbClr val="002060"/>
                </a:solidFill>
                <a:latin typeface="Comic Sans MS" pitchFamily="66" charset="0"/>
                <a:ea typeface="+mn-ea"/>
                <a:cs typeface="+mn-cs"/>
              </a:rPr>
              <a:t> – значит адской, из преисподней.</a:t>
            </a:r>
            <a:r>
              <a:rPr lang="en-US" altLang="ru-RU" sz="2600" b="1" dirty="0">
                <a:solidFill>
                  <a:srgbClr val="002060"/>
                </a:solidFill>
                <a:latin typeface="Comic Sans MS" pitchFamily="66" charset="0"/>
                <a:ea typeface="+mn-ea"/>
                <a:cs typeface="+mn-cs"/>
              </a:rPr>
              <a:t/>
            </a:r>
            <a:br>
              <a:rPr lang="en-US" altLang="ru-RU" sz="2600" b="1" dirty="0">
                <a:solidFill>
                  <a:srgbClr val="002060"/>
                </a:solidFill>
                <a:latin typeface="Comic Sans MS" pitchFamily="66" charset="0"/>
                <a:ea typeface="+mn-ea"/>
                <a:cs typeface="+mn-cs"/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88024" y="2924944"/>
            <a:ext cx="3528392" cy="31442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029897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836712"/>
            <a:ext cx="7543800" cy="4536504"/>
          </a:xfrm>
        </p:spPr>
        <p:txBody>
          <a:bodyPr>
            <a:normAutofit/>
          </a:bodyPr>
          <a:lstStyle/>
          <a:p>
            <a:pPr algn="just">
              <a:spcBef>
                <a:spcPct val="0"/>
              </a:spcBef>
              <a:buClrTx/>
              <a:buNone/>
            </a:pPr>
            <a:r>
              <a:rPr lang="ru-RU" altLang="ru-RU" b="1" dirty="0" smtClean="0">
                <a:solidFill>
                  <a:srgbClr val="002060"/>
                </a:solidFill>
                <a:latin typeface="Comic Sans MS" pitchFamily="66" charset="0"/>
              </a:rPr>
              <a:t>  Заблуждением </a:t>
            </a:r>
            <a:r>
              <a:rPr lang="ru-RU" altLang="ru-RU" b="1" dirty="0">
                <a:solidFill>
                  <a:srgbClr val="002060"/>
                </a:solidFill>
                <a:latin typeface="Comic Sans MS" pitchFamily="66" charset="0"/>
              </a:rPr>
              <a:t>является общепринятое </a:t>
            </a:r>
            <a:r>
              <a:rPr lang="ru-RU" altLang="ru-RU" b="1" dirty="0" smtClean="0">
                <a:solidFill>
                  <a:srgbClr val="002060"/>
                </a:solidFill>
                <a:latin typeface="Comic Sans MS" pitchFamily="66" charset="0"/>
              </a:rPr>
              <a:t>мнение насчет </a:t>
            </a:r>
            <a:r>
              <a:rPr lang="ru-RU" altLang="ru-RU" b="1" dirty="0">
                <a:solidFill>
                  <a:srgbClr val="002060"/>
                </a:solidFill>
                <a:latin typeface="Comic Sans MS" pitchFamily="66" charset="0"/>
              </a:rPr>
              <a:t>того, что мат - это славянская традиция.</a:t>
            </a:r>
          </a:p>
          <a:p>
            <a:pPr algn="just">
              <a:spcBef>
                <a:spcPct val="0"/>
              </a:spcBef>
              <a:buClrTx/>
              <a:buNone/>
            </a:pPr>
            <a:r>
              <a:rPr lang="ru-RU" altLang="ru-RU" b="1" dirty="0">
                <a:solidFill>
                  <a:srgbClr val="002060"/>
                </a:solidFill>
                <a:latin typeface="Comic Sans MS" pitchFamily="66" charset="0"/>
              </a:rPr>
              <a:t> </a:t>
            </a:r>
            <a:endParaRPr lang="ru-RU" altLang="ru-RU" b="1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pPr algn="just">
              <a:spcBef>
                <a:spcPct val="0"/>
              </a:spcBef>
              <a:buClrTx/>
              <a:buNone/>
            </a:pPr>
            <a:endParaRPr lang="ru-RU" altLang="ru-RU" b="1" dirty="0">
              <a:solidFill>
                <a:srgbClr val="002060"/>
              </a:solidFill>
              <a:latin typeface="Comic Sans MS" pitchFamily="66" charset="0"/>
            </a:endParaRPr>
          </a:p>
          <a:p>
            <a:pPr algn="just">
              <a:spcBef>
                <a:spcPct val="0"/>
              </a:spcBef>
              <a:buClrTx/>
              <a:buNone/>
            </a:pPr>
            <a:r>
              <a:rPr lang="ru-RU" altLang="ru-RU" b="1" dirty="0" smtClean="0">
                <a:solidFill>
                  <a:srgbClr val="002060"/>
                </a:solidFill>
                <a:latin typeface="Comic Sans MS" pitchFamily="66" charset="0"/>
              </a:rPr>
              <a:t>  Сквернословие </a:t>
            </a:r>
            <a:r>
              <a:rPr lang="ru-RU" altLang="ru-RU" b="1" dirty="0">
                <a:solidFill>
                  <a:srgbClr val="002060"/>
                </a:solidFill>
                <a:latin typeface="Comic Sans MS" pitchFamily="66" charset="0"/>
              </a:rPr>
              <a:t>на Руси примерно до середины XIX века не только не было распространено даже в деревне, но и являлось уголовно наказуемым. Позднее, сквернословящего человека подвергали публичной порке. </a:t>
            </a:r>
          </a:p>
          <a:p>
            <a:pPr algn="just"/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4581128"/>
            <a:ext cx="1006443" cy="1512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261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620688"/>
            <a:ext cx="3456384" cy="46153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4860032" y="5220529"/>
            <a:ext cx="38884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rgbClr val="002060"/>
                </a:solidFill>
                <a:latin typeface="Comic Sans MS" pitchFamily="66" charset="0"/>
              </a:rPr>
              <a:t>Алексей Михайлович Романов, </a:t>
            </a:r>
          </a:p>
          <a:p>
            <a:pPr algn="ctr">
              <a:defRPr/>
            </a:pPr>
            <a:r>
              <a:rPr lang="ru-RU" b="1" dirty="0">
                <a:solidFill>
                  <a:srgbClr val="002060"/>
                </a:solidFill>
                <a:latin typeface="Comic Sans MS" pitchFamily="66" charset="0"/>
              </a:rPr>
              <a:t>19 (29).03.1619- </a:t>
            </a:r>
          </a:p>
          <a:p>
            <a:pPr algn="ctr">
              <a:defRPr/>
            </a:pPr>
            <a:r>
              <a:rPr lang="ru-RU" b="1" dirty="0">
                <a:solidFill>
                  <a:srgbClr val="002060"/>
                </a:solidFill>
                <a:latin typeface="Comic Sans MS" pitchFamily="66" charset="0"/>
              </a:rPr>
              <a:t>29.01 (08.02) 1676.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61474" y="620688"/>
            <a:ext cx="417646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0"/>
              </a:spcBef>
            </a:pPr>
            <a:r>
              <a:rPr lang="ru-RU" alt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Во времена царя Алексея Михайловича Романова услышать на улице мат было просто невозможно. И это объясняется не только скромностью наших предков, но и политикой, проводимой государством. </a:t>
            </a:r>
          </a:p>
          <a:p>
            <a:pPr algn="just">
              <a:spcBef>
                <a:spcPct val="0"/>
              </a:spcBef>
            </a:pPr>
            <a:r>
              <a:rPr lang="ru-RU" alt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По Соборному уложению за использование непотребных слов налагалось жестокое наказание – вплоть до смертной казни.</a:t>
            </a:r>
            <a:r>
              <a:rPr lang="en-US" altLang="ru-RU" sz="24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 </a:t>
            </a:r>
            <a:endParaRPr lang="ru-RU" altLang="ru-RU" sz="2400" b="1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71985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Петр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235" y="476672"/>
            <a:ext cx="3661742" cy="47873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79512" y="5283686"/>
            <a:ext cx="51125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rgbClr val="002060"/>
                </a:solidFill>
                <a:latin typeface="Comic Sans MS" pitchFamily="66" charset="0"/>
              </a:rPr>
              <a:t>14-й Царь Всея Руси Петр </a:t>
            </a:r>
            <a:r>
              <a:rPr lang="en-US" b="1" dirty="0" smtClean="0">
                <a:solidFill>
                  <a:srgbClr val="002060"/>
                </a:solidFill>
                <a:latin typeface="Comic Sans MS" pitchFamily="66" charset="0"/>
              </a:rPr>
              <a:t>I</a:t>
            </a:r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b="1" dirty="0">
                <a:solidFill>
                  <a:srgbClr val="002060"/>
                </a:solidFill>
                <a:latin typeface="Comic Sans MS" pitchFamily="66" charset="0"/>
              </a:rPr>
              <a:t>Алексеевич</a:t>
            </a:r>
          </a:p>
          <a:p>
            <a:pPr algn="ctr">
              <a:defRPr/>
            </a:pPr>
            <a:r>
              <a:rPr lang="ru-RU" b="1" dirty="0">
                <a:solidFill>
                  <a:srgbClr val="002060"/>
                </a:solidFill>
                <a:latin typeface="Comic Sans MS" pitchFamily="66" charset="0"/>
              </a:rPr>
              <a:t>27 апреля 1682 — 22 октября 1721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499992" y="764704"/>
            <a:ext cx="4032447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ru-RU" sz="24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</a:rPr>
              <a:t>При</a:t>
            </a:r>
            <a:r>
              <a:rPr kumimoji="0" lang="en-US" alt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</a:rPr>
              <a:t> </a:t>
            </a:r>
            <a:r>
              <a:rPr kumimoji="0" lang="en-US" altLang="ru-RU" sz="24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</a:rPr>
              <a:t>Петре</a:t>
            </a:r>
            <a:r>
              <a:rPr kumimoji="0" lang="en-US" alt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</a:rPr>
              <a:t> I </a:t>
            </a:r>
            <a:r>
              <a:rPr kumimoji="0" lang="en-US" altLang="ru-RU" sz="24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</a:rPr>
              <a:t>была</a:t>
            </a:r>
            <a:r>
              <a:rPr kumimoji="0" lang="en-US" alt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</a:rPr>
              <a:t> </a:t>
            </a:r>
            <a:r>
              <a:rPr kumimoji="0" lang="en-US" altLang="ru-RU" sz="24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</a:rPr>
              <a:t>выпущена</a:t>
            </a:r>
            <a:r>
              <a:rPr kumimoji="0" lang="en-US" alt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</a:rPr>
              <a:t> </a:t>
            </a:r>
            <a:r>
              <a:rPr kumimoji="0" lang="en-US" altLang="ru-RU" sz="24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</a:rPr>
              <a:t>книга</a:t>
            </a:r>
            <a:r>
              <a:rPr kumimoji="0" lang="en-US" alt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</a:rPr>
              <a:t> "</a:t>
            </a:r>
            <a:r>
              <a:rPr kumimoji="0" lang="en-US" altLang="ru-RU" sz="24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</a:rPr>
              <a:t>Юности</a:t>
            </a:r>
            <a:r>
              <a:rPr kumimoji="0" lang="en-US" alt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</a:rPr>
              <a:t> </a:t>
            </a:r>
            <a:r>
              <a:rPr kumimoji="0" lang="en-US" altLang="ru-RU" sz="24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</a:rPr>
              <a:t>Честное</a:t>
            </a:r>
            <a:r>
              <a:rPr kumimoji="0" lang="en-US" alt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</a:rPr>
              <a:t> </a:t>
            </a:r>
            <a:r>
              <a:rPr kumimoji="0" lang="en-US" altLang="ru-RU" sz="24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</a:rPr>
              <a:t>Зер</a:t>
            </a:r>
            <a:r>
              <a:rPr kumimoji="0" lang="ru-RU" alt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</a:rPr>
              <a:t>ц</a:t>
            </a:r>
            <a:r>
              <a:rPr kumimoji="0" lang="en-US" altLang="ru-RU" sz="24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</a:rPr>
              <a:t>ало</a:t>
            </a:r>
            <a:r>
              <a:rPr kumimoji="0" lang="en-US" alt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</a:rPr>
              <a:t>", </a:t>
            </a:r>
            <a:endParaRPr kumimoji="0" lang="ru-RU" altLang="ru-RU" sz="2400" b="1" i="0" u="none" strike="noStrike" kern="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mic Sans MS" pitchFamily="66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ru-RU" sz="24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</a:rPr>
              <a:t>где</a:t>
            </a:r>
            <a:r>
              <a:rPr kumimoji="0" lang="en-US" alt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</a:rPr>
              <a:t> </a:t>
            </a:r>
            <a:r>
              <a:rPr kumimoji="0" lang="en-US" altLang="ru-RU" sz="24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</a:rPr>
              <a:t>писалось</a:t>
            </a:r>
            <a:r>
              <a:rPr kumimoji="0" lang="en-US" alt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</a:rPr>
              <a:t>, </a:t>
            </a:r>
            <a:r>
              <a:rPr kumimoji="0" lang="en-US" altLang="ru-RU" sz="24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</a:rPr>
              <a:t>что</a:t>
            </a:r>
            <a:r>
              <a:rPr kumimoji="0" lang="en-US" alt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</a:rPr>
              <a:t> </a:t>
            </a:r>
            <a:r>
              <a:rPr kumimoji="0" lang="en-US" altLang="ru-RU" sz="24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</a:rPr>
              <a:t>приличное</a:t>
            </a:r>
            <a:r>
              <a:rPr kumimoji="0" lang="en-US" alt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</a:rPr>
              <a:t> </a:t>
            </a:r>
            <a:r>
              <a:rPr kumimoji="0" lang="en-US" altLang="ru-RU" sz="24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</a:rPr>
              <a:t>поведение</a:t>
            </a:r>
            <a:r>
              <a:rPr kumimoji="0" lang="en-US" alt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</a:rPr>
              <a:t> </a:t>
            </a:r>
            <a:r>
              <a:rPr kumimoji="0" lang="en-US" altLang="ru-RU" sz="24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</a:rPr>
              <a:t>людей</a:t>
            </a:r>
            <a:r>
              <a:rPr kumimoji="0" lang="en-US" alt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</a:rPr>
              <a:t> </a:t>
            </a:r>
            <a:r>
              <a:rPr kumimoji="0" lang="en-US" altLang="ru-RU" sz="24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</a:rPr>
              <a:t>может</a:t>
            </a:r>
            <a:r>
              <a:rPr kumimoji="0" lang="en-US" alt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</a:rPr>
              <a:t> </a:t>
            </a:r>
            <a:r>
              <a:rPr kumimoji="0" lang="en-US" altLang="ru-RU" sz="24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</a:rPr>
              <a:t>быть</a:t>
            </a:r>
            <a:r>
              <a:rPr kumimoji="0" lang="en-US" alt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</a:rPr>
              <a:t> </a:t>
            </a:r>
            <a:r>
              <a:rPr kumimoji="0" lang="en-US" altLang="ru-RU" sz="24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</a:rPr>
              <a:t>признано</a:t>
            </a:r>
            <a:r>
              <a:rPr kumimoji="0" lang="en-US" alt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</a:rPr>
              <a:t> </a:t>
            </a:r>
            <a:r>
              <a:rPr kumimoji="0" lang="en-US" altLang="ru-RU" sz="24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</a:rPr>
              <a:t>лишь</a:t>
            </a:r>
            <a:r>
              <a:rPr kumimoji="0" lang="en-US" alt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</a:rPr>
              <a:t> с </a:t>
            </a:r>
            <a:r>
              <a:rPr kumimoji="0" lang="en-US" altLang="ru-RU" sz="24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</a:rPr>
              <a:t>полным</a:t>
            </a:r>
            <a:r>
              <a:rPr kumimoji="0" lang="en-US" alt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</a:rPr>
              <a:t> </a:t>
            </a:r>
            <a:r>
              <a:rPr kumimoji="0" lang="en-US" altLang="ru-RU" sz="24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</a:rPr>
              <a:t>воздержанием</a:t>
            </a:r>
            <a:r>
              <a:rPr kumimoji="0" lang="en-US" alt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</a:rPr>
              <a:t> </a:t>
            </a:r>
            <a:r>
              <a:rPr kumimoji="0" lang="en-US" altLang="ru-RU" sz="24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</a:rPr>
              <a:t>от</a:t>
            </a:r>
            <a:r>
              <a:rPr kumimoji="0" lang="en-US" alt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</a:rPr>
              <a:t> </a:t>
            </a:r>
            <a:r>
              <a:rPr kumimoji="0" lang="en-US" altLang="ru-RU" sz="24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</a:rPr>
              <a:t>бранной</a:t>
            </a:r>
            <a:r>
              <a:rPr kumimoji="0" lang="en-US" alt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</a:rPr>
              <a:t> </a:t>
            </a:r>
            <a:r>
              <a:rPr kumimoji="0" lang="en-US" altLang="ru-RU" sz="24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</a:rPr>
              <a:t>ругани</a:t>
            </a:r>
            <a:r>
              <a:rPr lang="ru-RU" altLang="ru-RU" sz="2400" b="1" kern="0" dirty="0">
                <a:solidFill>
                  <a:srgbClr val="002060"/>
                </a:solidFill>
                <a:latin typeface="Comic Sans MS" pitchFamily="66" charset="0"/>
              </a:rPr>
              <a:t>.</a:t>
            </a:r>
            <a:endParaRPr kumimoji="0" lang="ru-RU" sz="2400" b="0" i="0" u="none" strike="noStrike" kern="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8343183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058472" cy="1600200"/>
          </a:xfrm>
        </p:spPr>
        <p:txBody>
          <a:bodyPr>
            <a:noAutofit/>
          </a:bodyPr>
          <a:lstStyle/>
          <a:p>
            <a:pPr lvl="0" fontAlgn="base">
              <a:spcAft>
                <a:spcPct val="0"/>
              </a:spcAft>
            </a:pPr>
            <a:r>
              <a:rPr lang="ru-RU" altLang="ru-RU" sz="4000" b="1" dirty="0">
                <a:solidFill>
                  <a:prstClr val="black"/>
                </a:solidFill>
                <a:latin typeface="Arial Black" pitchFamily="34" charset="0"/>
                <a:ea typeface="+mn-ea"/>
                <a:cs typeface="+mn-cs"/>
              </a:rPr>
              <a:t>Влияние мата </a:t>
            </a:r>
            <a:r>
              <a:rPr lang="ru-RU" altLang="ru-RU" sz="4000" b="1" dirty="0" smtClean="0">
                <a:solidFill>
                  <a:prstClr val="black"/>
                </a:solidFill>
                <a:latin typeface="Arial Black" pitchFamily="34" charset="0"/>
                <a:ea typeface="+mn-ea"/>
                <a:cs typeface="+mn-cs"/>
              </a:rPr>
              <a:t>на </a:t>
            </a:r>
            <a:r>
              <a:rPr lang="ru-RU" altLang="ru-RU" sz="4000" b="1" dirty="0">
                <a:solidFill>
                  <a:prstClr val="black"/>
                </a:solidFill>
                <a:latin typeface="Arial Black" pitchFamily="34" charset="0"/>
                <a:ea typeface="+mn-ea"/>
                <a:cs typeface="+mn-cs"/>
              </a:rPr>
              <a:t>здоровье </a:t>
            </a:r>
            <a:br>
              <a:rPr lang="ru-RU" altLang="ru-RU" sz="4000" b="1" dirty="0">
                <a:solidFill>
                  <a:prstClr val="black"/>
                </a:solidFill>
                <a:latin typeface="Arial Black" pitchFamily="34" charset="0"/>
                <a:ea typeface="+mn-ea"/>
                <a:cs typeface="+mn-cs"/>
              </a:rPr>
            </a:br>
            <a:r>
              <a:rPr lang="ru-RU" altLang="ru-RU" sz="4000" b="1" dirty="0" smtClean="0">
                <a:solidFill>
                  <a:prstClr val="black"/>
                </a:solidFill>
                <a:latin typeface="Arial Black" pitchFamily="34" charset="0"/>
                <a:ea typeface="+mn-ea"/>
                <a:cs typeface="+mn-cs"/>
              </a:rPr>
              <a:t>человека</a:t>
            </a:r>
            <a:endParaRPr lang="ru-RU" sz="4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69610" y="1988840"/>
            <a:ext cx="734481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     Семнадцатилетнее </a:t>
            </a:r>
            <a:r>
              <a:rPr lang="ru-RU" altLang="ru-RU" sz="2400" b="1" dirty="0">
                <a:solidFill>
                  <a:srgbClr val="002060"/>
                </a:solidFill>
                <a:latin typeface="Comic Sans MS" pitchFamily="66" charset="0"/>
              </a:rPr>
              <a:t>исследование группы д</a:t>
            </a:r>
            <a:r>
              <a:rPr lang="en-US" altLang="ru-RU" sz="2400" b="1" dirty="0" err="1">
                <a:solidFill>
                  <a:srgbClr val="002060"/>
                </a:solidFill>
                <a:latin typeface="Comic Sans MS" pitchFamily="66" charset="0"/>
              </a:rPr>
              <a:t>октор</a:t>
            </a:r>
            <a:r>
              <a:rPr lang="ru-RU" altLang="ru-RU" sz="2400" b="1" dirty="0">
                <a:solidFill>
                  <a:srgbClr val="002060"/>
                </a:solidFill>
                <a:latin typeface="Comic Sans MS" pitchFamily="66" charset="0"/>
              </a:rPr>
              <a:t>а</a:t>
            </a:r>
            <a:r>
              <a:rPr lang="en-US" altLang="ru-RU" sz="2400" b="1" dirty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en-US" altLang="ru-RU" sz="2400" b="1" dirty="0" err="1">
                <a:solidFill>
                  <a:srgbClr val="002060"/>
                </a:solidFill>
                <a:latin typeface="Comic Sans MS" pitchFamily="66" charset="0"/>
              </a:rPr>
              <a:t>биологических</a:t>
            </a:r>
            <a:r>
              <a:rPr lang="en-US" altLang="ru-RU" sz="2400" b="1" dirty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en-US" altLang="ru-RU" sz="2400" b="1" dirty="0" err="1">
                <a:solidFill>
                  <a:srgbClr val="002060"/>
                </a:solidFill>
                <a:latin typeface="Comic Sans MS" pitchFamily="66" charset="0"/>
              </a:rPr>
              <a:t>наук</a:t>
            </a:r>
            <a:r>
              <a:rPr lang="en-US" altLang="ru-RU" sz="2400" b="1" dirty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en-US" altLang="ru-RU" sz="2400" b="1" dirty="0" err="1">
                <a:solidFill>
                  <a:srgbClr val="002060"/>
                </a:solidFill>
                <a:latin typeface="Comic Sans MS" pitchFamily="66" charset="0"/>
              </a:rPr>
              <a:t>Иван</a:t>
            </a:r>
            <a:r>
              <a:rPr lang="ru-RU" altLang="ru-RU" sz="2400" b="1" dirty="0">
                <a:solidFill>
                  <a:srgbClr val="002060"/>
                </a:solidFill>
                <a:latin typeface="Comic Sans MS" pitchFamily="66" charset="0"/>
              </a:rPr>
              <a:t>а</a:t>
            </a:r>
            <a:r>
              <a:rPr lang="en-US" altLang="ru-RU" sz="2400" b="1" dirty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en-US" altLang="ru-RU" sz="2400" b="1" dirty="0" err="1">
                <a:solidFill>
                  <a:srgbClr val="002060"/>
                </a:solidFill>
                <a:latin typeface="Comic Sans MS" pitchFamily="66" charset="0"/>
              </a:rPr>
              <a:t>Борисович</a:t>
            </a:r>
            <a:r>
              <a:rPr lang="ru-RU" altLang="ru-RU" sz="2400" b="1" dirty="0">
                <a:solidFill>
                  <a:srgbClr val="002060"/>
                </a:solidFill>
                <a:latin typeface="Comic Sans MS" pitchFamily="66" charset="0"/>
              </a:rPr>
              <a:t>а</a:t>
            </a:r>
            <a:r>
              <a:rPr lang="en-US" altLang="ru-RU" sz="2400" b="1" dirty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altLang="ru-RU" sz="2400" b="1" dirty="0">
                <a:solidFill>
                  <a:srgbClr val="002060"/>
                </a:solidFill>
                <a:latin typeface="Comic Sans MS" pitchFamily="66" charset="0"/>
              </a:rPr>
              <a:t>Белявского увенчалось настоящим открытием.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     Ученым </a:t>
            </a:r>
            <a:r>
              <a:rPr lang="ru-RU" altLang="ru-RU" sz="2400" b="1" dirty="0">
                <a:solidFill>
                  <a:srgbClr val="002060"/>
                </a:solidFill>
                <a:latin typeface="Comic Sans MS" pitchFamily="66" charset="0"/>
              </a:rPr>
              <a:t>удалось доказать, что каждое произнесенное нами слово очень отчетливо влияет на </a:t>
            </a:r>
            <a:r>
              <a:rPr lang="ru-RU" alt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наши </a:t>
            </a:r>
            <a:r>
              <a:rPr lang="ru-RU" altLang="ru-RU" sz="2400" b="1" dirty="0">
                <a:solidFill>
                  <a:srgbClr val="002060"/>
                </a:solidFill>
                <a:latin typeface="Comic Sans MS" pitchFamily="66" charset="0"/>
              </a:rPr>
              <a:t>гены.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8304" y="4566737"/>
            <a:ext cx="1006443" cy="1512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960459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117</TotalTime>
  <Words>1053</Words>
  <Application>Microsoft Office PowerPoint</Application>
  <PresentationFormat>Экран (4:3)</PresentationFormat>
  <Paragraphs>117</Paragraphs>
  <Slides>33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NewsPrint</vt:lpstr>
      <vt:lpstr>«Что такое сквернословие?»</vt:lpstr>
      <vt:lpstr>Сквернословие - от слова «скверна»</vt:lpstr>
      <vt:lpstr>История возникновения сквернословия</vt:lpstr>
      <vt:lpstr>Презентация PowerPoint</vt:lpstr>
      <vt:lpstr>Таким образом, так называемый мат является языком общения с демонами. Неслучайно в филологии это явление именуется инфернальной лексикой.   Инфернальной – значит адской, из преисподней. </vt:lpstr>
      <vt:lpstr>Презентация PowerPoint</vt:lpstr>
      <vt:lpstr>Презентация PowerPoint</vt:lpstr>
      <vt:lpstr>Презентация PowerPoint</vt:lpstr>
      <vt:lpstr>Влияние мата на здоровье  человека</vt:lpstr>
      <vt:lpstr>Презентация PowerPoint</vt:lpstr>
      <vt:lpstr>Влияние мата на здоровье  человека</vt:lpstr>
      <vt:lpstr>Презентация PowerPoint</vt:lpstr>
      <vt:lpstr>Эксперименты с водой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Болезнь «копролалия» от греческого «копрос»- кал, грязь и «лалия»- речь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Спасибо!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18</cp:revision>
  <dcterms:created xsi:type="dcterms:W3CDTF">2018-07-02T12:10:51Z</dcterms:created>
  <dcterms:modified xsi:type="dcterms:W3CDTF">2018-07-02T14:19:42Z</dcterms:modified>
</cp:coreProperties>
</file>