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0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CA78-F69C-46A8-80C2-1616D41FB09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2AB-A994-4B3C-82E8-D1FD8990A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561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CA78-F69C-46A8-80C2-1616D41FB09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2AB-A994-4B3C-82E8-D1FD8990A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949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CA78-F69C-46A8-80C2-1616D41FB09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2AB-A994-4B3C-82E8-D1FD8990A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744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CA78-F69C-46A8-80C2-1616D41FB09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2AB-A994-4B3C-82E8-D1FD8990A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212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CA78-F69C-46A8-80C2-1616D41FB09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2AB-A994-4B3C-82E8-D1FD8990A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609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CA78-F69C-46A8-80C2-1616D41FB09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2AB-A994-4B3C-82E8-D1FD8990A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832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CA78-F69C-46A8-80C2-1616D41FB09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2AB-A994-4B3C-82E8-D1FD8990A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5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CA78-F69C-46A8-80C2-1616D41FB09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2AB-A994-4B3C-82E8-D1FD8990A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591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CA78-F69C-46A8-80C2-1616D41FB09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2AB-A994-4B3C-82E8-D1FD8990A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704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CA78-F69C-46A8-80C2-1616D41FB09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2AB-A994-4B3C-82E8-D1FD8990A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29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6CA78-F69C-46A8-80C2-1616D41FB09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B12AB-A994-4B3C-82E8-D1FD8990A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464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6CA78-F69C-46A8-80C2-1616D41FB097}" type="datetimeFigureOut">
              <a:rPr lang="ru-RU" smtClean="0"/>
              <a:pPr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B12AB-A994-4B3C-82E8-D1FD8990AC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25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908" y="570433"/>
            <a:ext cx="8229600" cy="105836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Дроби. Решение задач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1311069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Задача 1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369437"/>
            <a:ext cx="74168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а</a:t>
            </a:r>
            <a:r>
              <a:rPr lang="ru-RU" sz="3200" dirty="0" smtClean="0"/>
              <a:t>) Сколько сантиметров в дециметре?</a:t>
            </a:r>
          </a:p>
          <a:p>
            <a:r>
              <a:rPr lang="ru-RU" sz="3200" dirty="0" smtClean="0"/>
              <a:t>Какую часть дециметра составляет 1 см, 5 см?</a:t>
            </a:r>
          </a:p>
          <a:p>
            <a:r>
              <a:rPr lang="ru-RU" sz="3200" dirty="0" smtClean="0"/>
              <a:t>б) Сколько миллиметров в сантиметре?</a:t>
            </a:r>
          </a:p>
          <a:p>
            <a:r>
              <a:rPr lang="ru-RU" sz="3200" dirty="0" smtClean="0"/>
              <a:t>Какую часть сантиметра составляет 1 мм, 3 мм, 8 мм 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21252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28902" y="1420275"/>
            <a:ext cx="80752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а</a:t>
            </a:r>
            <a:r>
              <a:rPr lang="ru-RU" sz="3200" dirty="0" smtClean="0"/>
              <a:t>) Сколько килограммов в центнере?</a:t>
            </a:r>
          </a:p>
          <a:p>
            <a:r>
              <a:rPr lang="ru-RU" sz="3200" dirty="0" smtClean="0"/>
              <a:t>Какую часть центнера составляет 1 кг, 17 кг, 30 кг?</a:t>
            </a:r>
          </a:p>
          <a:p>
            <a:r>
              <a:rPr lang="ru-RU" sz="3200" dirty="0"/>
              <a:t>б</a:t>
            </a:r>
            <a:r>
              <a:rPr lang="ru-RU" sz="3200" dirty="0" smtClean="0"/>
              <a:t>) Сколько килограммов в тонне?</a:t>
            </a:r>
          </a:p>
          <a:p>
            <a:r>
              <a:rPr lang="ru-RU" sz="3200" dirty="0" smtClean="0"/>
              <a:t>Какую часть тонны составляет 1 кг, 200 кг, 400 кг?</a:t>
            </a:r>
          </a:p>
          <a:p>
            <a:r>
              <a:rPr lang="ru-RU" sz="3200" dirty="0"/>
              <a:t>в</a:t>
            </a:r>
            <a:r>
              <a:rPr lang="ru-RU" sz="3200" dirty="0" smtClean="0"/>
              <a:t>) Сколько граммов в килограмме?</a:t>
            </a:r>
          </a:p>
          <a:p>
            <a:r>
              <a:rPr lang="ru-RU" sz="3200" dirty="0" smtClean="0"/>
              <a:t>Какую часть килограмма составляет 1 г, 215 г, 370 г?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4195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283152" cy="1012974"/>
          </a:xfrm>
        </p:spPr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9136" y="1844824"/>
            <a:ext cx="76328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Половина всего класса участвовала в соревнованиях</a:t>
            </a:r>
            <a:r>
              <a:rPr lang="ru-RU" dirty="0" smtClean="0"/>
              <a:t>. </a:t>
            </a:r>
            <a:r>
              <a:rPr lang="ru-RU" sz="3200" dirty="0" smtClean="0"/>
              <a:t>Треть из них стала победителями. Сколько учащихся в классе, если победителей было 5?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79756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4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945311" y="1628800"/>
            <a:ext cx="708307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</a:t>
            </a:r>
            <a:r>
              <a:rPr lang="ru-RU" sz="2800" dirty="0" smtClean="0"/>
              <a:t>) В книге 60 страниц. Мальчик прочитал в первый день половину всех страниц, а во второй – треть оставшихся. Сколько страниц ему осталось прочитать?</a:t>
            </a:r>
          </a:p>
          <a:p>
            <a:r>
              <a:rPr lang="ru-RU" sz="2800" dirty="0"/>
              <a:t>б</a:t>
            </a:r>
            <a:r>
              <a:rPr lang="ru-RU" sz="2800" dirty="0" smtClean="0"/>
              <a:t>) В книге 60 страниц. За два дня девочка прочитала половину всех страниц. Сколько страниц прочитала девочка во второй день, если в первый день она прочитала треть всех страниц?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50020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5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1700808"/>
            <a:ext cx="69127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После похода за грибами выяснилось, что из 36 грибов половину нашёл папа, третью часть остатка – мама, остальные – сын. Сколько грибов нашёл сын?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49674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6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35596" y="1414392"/>
            <a:ext cx="7272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Читая книги Ж. Верна, вы не раз встречались с длинами, выраженными в милях. Вот выдержка из книги «Таинственный остров»: « Расстояние между двумя крайними точками, на которые опиралась бухта, составляло около 8 миль. В полумиле от берега был расположен островок, поперечник его в самом широком месте не превышал четверти мили». Выразите данные величины в метрах, если 1 миля  = 1609 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429335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302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Дроби. Решение задач. </vt:lpstr>
      <vt:lpstr>Задача 2</vt:lpstr>
      <vt:lpstr>Задача 3</vt:lpstr>
      <vt:lpstr>Задача 4</vt:lpstr>
      <vt:lpstr>Задача 5</vt:lpstr>
      <vt:lpstr>Задача 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Дроби. Решение задач.</dc:title>
  <dc:creator>Пользователь</dc:creator>
  <cp:lastModifiedBy>Hewlett-Packard Company</cp:lastModifiedBy>
  <cp:revision>12</cp:revision>
  <dcterms:created xsi:type="dcterms:W3CDTF">2018-01-06T17:50:11Z</dcterms:created>
  <dcterms:modified xsi:type="dcterms:W3CDTF">2018-06-27T09:26:27Z</dcterms:modified>
</cp:coreProperties>
</file>