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7"/>
  </p:notesMasterIdLst>
  <p:sldIdLst>
    <p:sldId id="256" r:id="rId2"/>
    <p:sldId id="269" r:id="rId3"/>
    <p:sldId id="270" r:id="rId4"/>
    <p:sldId id="274" r:id="rId5"/>
    <p:sldId id="257" r:id="rId6"/>
    <p:sldId id="262" r:id="rId7"/>
    <p:sldId id="259" r:id="rId8"/>
    <p:sldId id="268" r:id="rId9"/>
    <p:sldId id="258" r:id="rId10"/>
    <p:sldId id="266" r:id="rId11"/>
    <p:sldId id="261" r:id="rId12"/>
    <p:sldId id="263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103" d="100"/>
          <a:sy n="103" d="100"/>
        </p:scale>
        <p:origin x="-2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8413B-BD62-426C-8235-B2288E2355F3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17A8A-2354-414E-9514-C9FF91E717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17A8A-2354-414E-9514-C9FF91E717E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1B563D6-7468-44BD-8B6D-83DAFE6EAE3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06C008F-7A56-47C4-A526-BE1E1D74EA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Экология Москвы и Сиднея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8648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Работу выполнили:</a:t>
            </a:r>
          </a:p>
          <a:p>
            <a:pPr algn="ctr"/>
            <a:r>
              <a:rPr lang="ru-RU" dirty="0" smtClean="0"/>
              <a:t> ученицы 4Бкласса ГБОУ «Школа 1498 « ММШ» </a:t>
            </a:r>
          </a:p>
          <a:p>
            <a:pPr algn="ctr"/>
            <a:r>
              <a:rPr lang="ru-RU" dirty="0" smtClean="0"/>
              <a:t>Власова Олеся и </a:t>
            </a:r>
            <a:r>
              <a:rPr lang="ru-RU" dirty="0" err="1" smtClean="0"/>
              <a:t>Диброва</a:t>
            </a:r>
            <a:r>
              <a:rPr lang="ru-RU" dirty="0" smtClean="0"/>
              <a:t> Мария.</a:t>
            </a:r>
            <a:endParaRPr lang="ru-RU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Научный руководитель: </a:t>
            </a:r>
          </a:p>
          <a:p>
            <a:pPr algn="ctr"/>
            <a:r>
              <a:rPr lang="ru-RU" dirty="0" smtClean="0"/>
              <a:t>Бабурина Светлана Анатольевна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498080" cy="13573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Предприятия.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Москва                           Сидней</a:t>
            </a:r>
            <a:br>
              <a:rPr lang="ru-RU" sz="4000" b="1" dirty="0" smtClean="0"/>
            </a:br>
            <a:endParaRPr lang="ru-RU" sz="4000" b="1" dirty="0"/>
          </a:p>
        </p:txBody>
      </p:sp>
      <p:pic>
        <p:nvPicPr>
          <p:cNvPr id="4" name="Содержимое 3" descr="предприятия москв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071678"/>
            <a:ext cx="3505854" cy="3643338"/>
          </a:xfrm>
        </p:spPr>
      </p:pic>
      <p:pic>
        <p:nvPicPr>
          <p:cNvPr id="5" name="Содержимое 3" descr="заводы сидне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071678"/>
            <a:ext cx="3357586" cy="363738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635" marR="80635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635" marR="80635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Проблема Москвы в  недостатке растительности –  мало парков. В последнее время участились случаи, когда вырубаются зеленые насаждения и вместо них возводятся жилые дома и даже целые микрорайоны или автомобильные магистрали.</a:t>
                      </a:r>
                    </a:p>
                  </a:txBody>
                  <a:tcPr marL="80635" marR="8063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Сиднее много различных национальных парков. В них все предусмотрено, чтобы люди могли отдыхать семьями в любой день и в любую погоду.</a:t>
                      </a:r>
                    </a:p>
                    <a:p>
                      <a:endParaRPr lang="ru-RU" dirty="0"/>
                    </a:p>
                  </a:txBody>
                  <a:tcPr marL="80635" marR="80635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34400" cy="142873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Парки.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          </a:t>
            </a:r>
            <a:r>
              <a:rPr lang="ru-RU" sz="3600" b="1" dirty="0" smtClean="0"/>
              <a:t>Москва                          Сидней</a:t>
            </a:r>
            <a:endParaRPr lang="ru-RU" sz="3600" b="1" dirty="0"/>
          </a:p>
        </p:txBody>
      </p:sp>
      <p:pic>
        <p:nvPicPr>
          <p:cNvPr id="5" name="Содержимое 4" descr="сидней работ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3505" y="1571612"/>
            <a:ext cx="3429024" cy="4071966"/>
          </a:xfrm>
        </p:spPr>
      </p:pic>
      <p:pic>
        <p:nvPicPr>
          <p:cNvPr id="4" name="Содержимое 3" descr="москва работ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5" y="1619250"/>
            <a:ext cx="3478944" cy="409576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Сравнительный анализ и вывод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Сравнительный анализ</a:t>
            </a:r>
            <a:endParaRPr lang="ru-RU" dirty="0" smtClean="0"/>
          </a:p>
          <a:p>
            <a:r>
              <a:rPr lang="ru-RU" dirty="0" smtClean="0"/>
              <a:t>1. В Сиднее мусор сортируют и во многом перерабатывают, а в Москве  свозят на свалки и сжигают.</a:t>
            </a:r>
          </a:p>
          <a:p>
            <a:r>
              <a:rPr lang="ru-RU" dirty="0" smtClean="0"/>
              <a:t>2. В обоих городах предприятия сильно загрязняют окружающею среду.</a:t>
            </a:r>
          </a:p>
          <a:p>
            <a:r>
              <a:rPr lang="ru-RU" dirty="0" smtClean="0"/>
              <a:t>3. В обоих городах люди пользуются транспортом, но в Москве его гораздо больше.</a:t>
            </a:r>
          </a:p>
          <a:p>
            <a:r>
              <a:rPr lang="ru-RU" dirty="0" smtClean="0"/>
              <a:t>4. В Сиднее больше парков, а в Москве их меньше.</a:t>
            </a:r>
          </a:p>
          <a:p>
            <a:r>
              <a:rPr lang="ru-RU" b="1" dirty="0" smtClean="0"/>
              <a:t>Вывод</a:t>
            </a:r>
          </a:p>
          <a:p>
            <a:r>
              <a:rPr lang="ru-RU" dirty="0" smtClean="0"/>
              <a:t>Наша Гипотеза не подтвердилась. Экология в Сиднее лучше чем в Москве.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Наши рекомендации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500" b="1" u="sng" dirty="0" smtClean="0"/>
              <a:t>     Чем мы можем помочь сохранению экологии</a:t>
            </a:r>
            <a:r>
              <a:rPr lang="ru-RU" sz="3500" dirty="0" smtClean="0"/>
              <a:t>?</a:t>
            </a:r>
          </a:p>
          <a:p>
            <a:r>
              <a:rPr lang="ru-RU" sz="3100" dirty="0" smtClean="0"/>
              <a:t>1.Мы можем собирать мусор в парках. Не выбрасывать мусор где попало и следить за чистотой. </a:t>
            </a:r>
          </a:p>
          <a:p>
            <a:r>
              <a:rPr lang="ru-RU" sz="3100" dirty="0" smtClean="0"/>
              <a:t>2. К сожалению, сейчас мы не можем помочь городам в избавлением от экологических проблем, но мы надеемся в будущем   помочь исправить эту проблему.</a:t>
            </a:r>
          </a:p>
          <a:p>
            <a:r>
              <a:rPr lang="ru-RU" sz="3100" dirty="0" smtClean="0"/>
              <a:t>3.Мы можем больше ездить на общественных транспортов  и больше передвигаться пешком.</a:t>
            </a:r>
          </a:p>
          <a:p>
            <a:r>
              <a:rPr lang="ru-RU" sz="3100" dirty="0" smtClean="0"/>
              <a:t>4. Мы можем больше сажать деревьев, цветов и другую растительность. Стараться больше проводить время на улице.</a:t>
            </a:r>
          </a:p>
          <a:p>
            <a:endParaRPr lang="ru-RU" sz="3100" dirty="0" smtClean="0"/>
          </a:p>
          <a:p>
            <a:endParaRPr lang="ru-RU" sz="3500" dirty="0" smtClean="0"/>
          </a:p>
          <a:p>
            <a:endParaRPr lang="ru-RU" sz="34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Цените природу!!!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  и   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Актуальность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Мы выбрали города Москва и Сидней. Москва и Сидней столицы больших государств. В Москве мы живем, а в Сиднее </a:t>
            </a:r>
            <a:r>
              <a:rPr lang="ru-RU" dirty="0" smtClean="0"/>
              <a:t>мы </a:t>
            </a:r>
            <a:r>
              <a:rPr lang="ru-RU" dirty="0" smtClean="0"/>
              <a:t>были </a:t>
            </a:r>
            <a:r>
              <a:rPr lang="ru-RU" dirty="0" smtClean="0"/>
              <a:t>много </a:t>
            </a:r>
            <a:r>
              <a:rPr lang="ru-RU" dirty="0" smtClean="0"/>
              <a:t>раз.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Гипотеза.</a:t>
            </a:r>
          </a:p>
          <a:p>
            <a:r>
              <a:rPr lang="ru-RU" dirty="0" smtClean="0"/>
              <a:t>Мы </a:t>
            </a:r>
            <a:r>
              <a:rPr lang="ru-RU" dirty="0" smtClean="0"/>
              <a:t>думаем, </a:t>
            </a:r>
            <a:r>
              <a:rPr lang="ru-RU" dirty="0" smtClean="0"/>
              <a:t>что экология Москвы и Сиднея одинаковая.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/>
              <a:t>Цель: </a:t>
            </a:r>
            <a:endParaRPr lang="ru-RU" b="1" dirty="0" smtClean="0"/>
          </a:p>
          <a:p>
            <a:r>
              <a:rPr lang="ru-RU" dirty="0" smtClean="0"/>
              <a:t>Сравнить основные экологические проблемы Москвы и Сиднея.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/>
              <a:t>Задачи:</a:t>
            </a:r>
            <a:endParaRPr lang="ru-RU" b="1" dirty="0" smtClean="0"/>
          </a:p>
          <a:p>
            <a:r>
              <a:rPr lang="ru-RU" dirty="0" smtClean="0"/>
              <a:t>Собрать, проанализировать и сравнить информацию об  экологических проблем Москвы и </a:t>
            </a:r>
            <a:r>
              <a:rPr lang="ru-RU" dirty="0" smtClean="0"/>
              <a:t>Сиднея, создать рекомендации по сохранению и улучшению экологии.</a:t>
            </a:r>
            <a:endParaRPr lang="ru-RU" dirty="0" smtClean="0"/>
          </a:p>
          <a:p>
            <a:r>
              <a:rPr lang="ru-RU" dirty="0" smtClean="0"/>
              <a:t>Методы</a:t>
            </a:r>
          </a:p>
          <a:p>
            <a:r>
              <a:rPr lang="ru-RU" dirty="0" smtClean="0"/>
              <a:t>1)Синтез и анализ информации</a:t>
            </a:r>
          </a:p>
          <a:p>
            <a:r>
              <a:rPr lang="ru-RU" dirty="0" smtClean="0"/>
              <a:t>2)Сравнение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Структура работы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1428736"/>
            <a:ext cx="235745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Гипотеза и Актуальность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286248" y="2071678"/>
            <a:ext cx="357190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2357430"/>
            <a:ext cx="2214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Цель и задача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286248" y="2928934"/>
            <a:ext cx="357190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3286124"/>
            <a:ext cx="214314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Методы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4286248" y="3857628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4286256"/>
            <a:ext cx="207170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Массив данных</a:t>
            </a: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4286248" y="4857760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357554" y="5357826"/>
            <a:ext cx="214314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Анализ</a:t>
            </a:r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4286248" y="5786454"/>
            <a:ext cx="28575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6215082"/>
            <a:ext cx="221457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Мусор</a:t>
            </a:r>
            <a:endParaRPr lang="ru-RU" dirty="0"/>
          </a:p>
        </p:txBody>
      </p:sp>
      <p:graphicFrame>
        <p:nvGraphicFramePr>
          <p:cNvPr id="19" name="Содержимое 18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Москва</a:t>
                      </a:r>
                      <a:endParaRPr lang="ru-RU" dirty="0"/>
                    </a:p>
                  </a:txBody>
                  <a:tcPr marL="80635" marR="806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Сидней</a:t>
                      </a:r>
                      <a:endParaRPr lang="ru-RU" dirty="0"/>
                    </a:p>
                  </a:txBody>
                  <a:tcPr marL="80635" marR="80635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Москве не сортируют мусор, отходы свозятся на большие свалки, которых вокруг Москвы более 300.</a:t>
                      </a:r>
                    </a:p>
                    <a:p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u="none" dirty="0"/>
                    </a:p>
                  </a:txBody>
                  <a:tcPr marL="80635" marR="8063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Многие австралийцы сознательно относятся к проблеме природных ресурсов и сортируют свои отходы в разные </a:t>
                      </a: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баки, </a:t>
                      </a: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зависимости от типа мусора.</a:t>
                      </a:r>
                    </a:p>
                    <a:p>
                      <a:endParaRPr lang="ru-RU" u="none" dirty="0"/>
                    </a:p>
                  </a:txBody>
                  <a:tcPr marL="80635" marR="80635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Дым от свалок разносится на многие километры,  загрязняя воздух.</a:t>
                      </a:r>
                    </a:p>
                  </a:txBody>
                  <a:tcPr marL="80635" marR="80635"/>
                </a:tc>
                <a:tc>
                  <a:txBody>
                    <a:bodyPr/>
                    <a:lstStyle/>
                    <a:p>
                      <a:r>
                        <a:rPr lang="ru-RU" u="none" dirty="0" smtClean="0"/>
                        <a:t>В Сиднее есть </a:t>
                      </a:r>
                      <a:r>
                        <a:rPr lang="ru-RU" u="none" dirty="0" smtClean="0"/>
                        <a:t>парки, </a:t>
                      </a:r>
                      <a:r>
                        <a:rPr lang="ru-RU" u="none" dirty="0" smtClean="0"/>
                        <a:t>в которых следят за</a:t>
                      </a:r>
                      <a:r>
                        <a:rPr lang="ru-RU" u="none" baseline="0" dirty="0" smtClean="0"/>
                        <a:t> чистотой. За каждый </a:t>
                      </a:r>
                      <a:r>
                        <a:rPr lang="ru-RU" u="none" baseline="0" dirty="0" smtClean="0"/>
                        <a:t>брошенный  </a:t>
                      </a:r>
                      <a:r>
                        <a:rPr lang="ru-RU" u="none" baseline="0" dirty="0" smtClean="0"/>
                        <a:t>мимо урны мусор </a:t>
                      </a:r>
                      <a:r>
                        <a:rPr lang="ru-RU" u="none" baseline="0" dirty="0" err="1" smtClean="0"/>
                        <a:t>взимаютштраф</a:t>
                      </a:r>
                      <a:r>
                        <a:rPr lang="ru-RU" u="none" baseline="0" dirty="0" smtClean="0"/>
                        <a:t>.</a:t>
                      </a:r>
                      <a:endParaRPr lang="ru-RU" u="none" dirty="0"/>
                    </a:p>
                  </a:txBody>
                  <a:tcPr marL="80635" marR="8063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Мусор.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dirty="0" smtClean="0"/>
              <a:t>Москва                                Сидней</a:t>
            </a:r>
            <a:endParaRPr lang="ru-RU" sz="3600" dirty="0"/>
          </a:p>
        </p:txBody>
      </p:sp>
      <p:pic>
        <p:nvPicPr>
          <p:cNvPr id="4" name="Содержимое 3" descr="мусор моск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3" y="2000240"/>
            <a:ext cx="3143272" cy="3857652"/>
          </a:xfrm>
        </p:spPr>
      </p:pic>
      <p:pic>
        <p:nvPicPr>
          <p:cNvPr id="5" name="Содержимое 3" descr="мусор сидне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928802"/>
            <a:ext cx="3357586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Автомобили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Москва</a:t>
                      </a:r>
                      <a:endParaRPr lang="ru-RU" dirty="0"/>
                    </a:p>
                  </a:txBody>
                  <a:tcPr marL="80635" marR="8063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Сидней</a:t>
                      </a:r>
                      <a:endParaRPr lang="ru-RU" dirty="0"/>
                    </a:p>
                  </a:txBody>
                  <a:tcPr marL="80635" marR="80635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Сегодня основной источник загрязнения воздуха в Москве -  автотранспорт.</a:t>
                      </a:r>
                    </a:p>
                    <a:p>
                      <a:r>
                        <a:rPr lang="ru-RU" dirty="0" smtClean="0"/>
                        <a:t>Когда в городе безветренно, то образуется смог и  из-за него воздух становится непрозрачным и становится трудно  дышать.</a:t>
                      </a:r>
                    </a:p>
                    <a:p>
                      <a:endParaRPr lang="ru-RU" dirty="0"/>
                    </a:p>
                  </a:txBody>
                  <a:tcPr marL="80635" marR="8063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Австралии есть </a:t>
                      </a: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двухэтажные </a:t>
                      </a: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вагоны метро,  что позволяет перевозить большее количество пассажиров на общественном транспорте , и уменьшить количество машин на дорогах. </a:t>
                      </a:r>
                    </a:p>
                    <a:p>
                      <a:endParaRPr lang="ru-RU" dirty="0"/>
                    </a:p>
                  </a:txBody>
                  <a:tcPr marL="80635" marR="80635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Автомобили.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Москва                           Сидней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машины москва работ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10238" y="1928802"/>
            <a:ext cx="3494626" cy="3857652"/>
          </a:xfrm>
        </p:spPr>
      </p:pic>
      <p:pic>
        <p:nvPicPr>
          <p:cNvPr id="5" name="Содержимое 3" descr="машины сидней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5880" y="1928802"/>
            <a:ext cx="3873631" cy="1714512"/>
          </a:xfrm>
          <a:prstGeom prst="rect">
            <a:avLst/>
          </a:prstGeom>
        </p:spPr>
      </p:pic>
      <p:pic>
        <p:nvPicPr>
          <p:cNvPr id="9220" name="Picture 4" descr="http://travel.aviastar.org/nz/sydney/sydney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786190"/>
            <a:ext cx="3857652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Предприятия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0635" marR="80635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0635" marR="80635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территории Москвы работает много промышленных предприятий, выбросы от которых также  загрязняют атмосферу. </a:t>
                      </a:r>
                    </a:p>
                    <a:p>
                      <a:endParaRPr lang="ru-RU" dirty="0"/>
                    </a:p>
                  </a:txBody>
                  <a:tcPr marL="80635" marR="8063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Сиднее  есть заводы химические, деревообрабатывающие, машиностроительные. Эти заводы ухудшают экологию города за счет выброса в воздух пара и разных частиц.</a:t>
                      </a:r>
                    </a:p>
                    <a:p>
                      <a:endParaRPr lang="ru-RU" dirty="0"/>
                    </a:p>
                  </a:txBody>
                  <a:tcPr marL="80635" marR="8063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Всего менее 60% из них оснащены автоматизированными системами контроля промышленных выбросов. </a:t>
                      </a:r>
                      <a:endParaRPr lang="ru-RU" dirty="0"/>
                    </a:p>
                  </a:txBody>
                  <a:tcPr marL="80635" marR="8063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Сиднее 80</a:t>
                      </a:r>
                      <a:r>
                        <a:rPr lang="ru-RU" baseline="0" dirty="0" smtClean="0"/>
                        <a:t>% заводов оснащены автоматизированными системами контроля промышленных выбросов. </a:t>
                      </a:r>
                      <a:endParaRPr lang="ru-RU" dirty="0"/>
                    </a:p>
                  </a:txBody>
                  <a:tcPr marL="80635" marR="80635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495</TotalTime>
  <Words>574</Words>
  <Application>Microsoft Office PowerPoint</Application>
  <PresentationFormat>Экран (4:3)</PresentationFormat>
  <Paragraphs>74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Экология Москвы и Сиднея</vt:lpstr>
      <vt:lpstr>Актуальность   и   гипотеза</vt:lpstr>
      <vt:lpstr>Цель и задачи</vt:lpstr>
      <vt:lpstr>Структура работы</vt:lpstr>
      <vt:lpstr>Мусор</vt:lpstr>
      <vt:lpstr>Мусор.   Москва                                Сидней</vt:lpstr>
      <vt:lpstr>Автомобили</vt:lpstr>
      <vt:lpstr> Автомобили.       Москва                           Сидней</vt:lpstr>
      <vt:lpstr>Предприятия</vt:lpstr>
      <vt:lpstr> Предприятия. Москва                           Сидней </vt:lpstr>
      <vt:lpstr>Парки</vt:lpstr>
      <vt:lpstr>          Парки.           Москва                          Сидней</vt:lpstr>
      <vt:lpstr>Сравнительный анализ и вывод</vt:lpstr>
      <vt:lpstr>Наши рекомендации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baburina</cp:lastModifiedBy>
  <cp:revision>27</cp:revision>
  <dcterms:created xsi:type="dcterms:W3CDTF">2016-02-10T17:06:15Z</dcterms:created>
  <dcterms:modified xsi:type="dcterms:W3CDTF">2016-02-12T12:34:10Z</dcterms:modified>
</cp:coreProperties>
</file>