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  <p:sldId id="260" r:id="rId3"/>
    <p:sldId id="267" r:id="rId4"/>
    <p:sldId id="261" r:id="rId5"/>
    <p:sldId id="262" r:id="rId6"/>
    <p:sldId id="263" r:id="rId7"/>
    <p:sldId id="266" r:id="rId8"/>
    <p:sldId id="268" r:id="rId9"/>
    <p:sldId id="269" r:id="rId10"/>
    <p:sldId id="270" r:id="rId11"/>
    <p:sldId id="271" r:id="rId12"/>
    <p:sldId id="273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0037-C548-4CCC-87D7-A463D2FC3AB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6353-F107-41FA-8FA9-8DB4EC2D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0037-C548-4CCC-87D7-A463D2FC3AB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6353-F107-41FA-8FA9-8DB4EC2D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0037-C548-4CCC-87D7-A463D2FC3AB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6353-F107-41FA-8FA9-8DB4EC2D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0037-C548-4CCC-87D7-A463D2FC3AB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6353-F107-41FA-8FA9-8DB4EC2D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0037-C548-4CCC-87D7-A463D2FC3AB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6353-F107-41FA-8FA9-8DB4EC2D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0037-C548-4CCC-87D7-A463D2FC3AB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6353-F107-41FA-8FA9-8DB4EC2D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0037-C548-4CCC-87D7-A463D2FC3AB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6353-F107-41FA-8FA9-8DB4EC2D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0037-C548-4CCC-87D7-A463D2FC3AB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6353-F107-41FA-8FA9-8DB4EC2D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0037-C548-4CCC-87D7-A463D2FC3AB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6353-F107-41FA-8FA9-8DB4EC2D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0037-C548-4CCC-87D7-A463D2FC3AB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6353-F107-41FA-8FA9-8DB4EC2D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D0037-C548-4CCC-87D7-A463D2FC3AB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70E6353-F107-41FA-8FA9-8DB4EC2DFA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9D0037-C548-4CCC-87D7-A463D2FC3ABB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0E6353-F107-41FA-8FA9-8DB4EC2DFAC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692696"/>
            <a:ext cx="43898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0" name="Picture 2" descr="ÐÐ°ÑÑÐ¸Ð½ÐºÐ¸ Ð¿Ð¾ Ð·Ð°Ð¿ÑÐ¾ÑÑ ÑÑÑÐ±Ð¾Ð» Ð´Ð»Ñ Ð´ÐµÑÐµÐ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980728"/>
            <a:ext cx="8208912" cy="566124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43808" y="0"/>
            <a:ext cx="33802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Футбол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ÐÐ°ÑÑÐ¸Ð½ÐºÐ¸ Ð¿Ð¾ Ð·Ð°Ð¿ÑÐ¾ÑÑ Ð³Ð¾Ð»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755782"/>
            <a:ext cx="8892480" cy="494475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6165304"/>
            <a:ext cx="4118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Если мяч оказался в воротах – это гол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ÐÐ°ÑÑÐ¸Ð½ÐºÐ¸ Ð¿Ð¾ Ð·Ð°Ð¿ÑÐ¾ÑÑ ÑÐ°Ð±Ð»Ð¾ ÑÑÐµÑÐ° Ð³Ð¾Ð»Ð¾Ð²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8" y="1052736"/>
            <a:ext cx="9612577" cy="394560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7664" y="5589240"/>
            <a:ext cx="4920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 очко присуждается команде забивший гол 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ÐÐ°ÑÑÐ¸Ð½ÐºÐ¸ Ð¿Ð¾ Ð·Ð°Ð¿ÑÐ¾ÑÑ Ð¿Ð¾Ð´Ð½Ð¾Ð¶ÐºÐ° Ð² ÑÑÑÐ±Ð¾Ð»Ð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655047" cy="34400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80112" y="1340768"/>
            <a:ext cx="2705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 нарушение - подножка</a:t>
            </a:r>
            <a:endParaRPr lang="ru-RU" dirty="0"/>
          </a:p>
        </p:txBody>
      </p:sp>
      <p:pic>
        <p:nvPicPr>
          <p:cNvPr id="4" name="Picture 2" descr="ÐÐ°ÑÑÐ¸Ð½ÐºÐ¸ Ð¿Ð¾ Ð·Ð°Ð¿ÑÐ¾ÑÑ Ð¸Ð³ÑÐ°Ð» ÑÑÐºÐ¾Ð¹    Ð² ÑÑÑÐ±Ð¾Ð»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3573016"/>
            <a:ext cx="3600400" cy="27003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39330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2 нарушение – трогать мяч рукой запрещено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7643" y="476672"/>
            <a:ext cx="4426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Тренировка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2770" name="AutoShape 2" descr="ÐÐ°ÑÑÐ¸Ð½ÐºÐ¸ Ð¿Ð¾ Ð·Ð°Ð¿ÑÐ¾ÑÑ ÑÐ´Ð°Ñ Ð½Ð¾Ð³Ð¾Ð¹ Ð¿Ð¾ Ð¼ÑÑÑ ÑÐµÐ±ÐµÐ½ÐºÐ¾Ð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ÐÐ°ÑÑÐ¸Ð½ÐºÐ¸ Ð¿Ð¾ Ð·Ð°Ð¿ÑÐ¾ÑÑ ÑÐ´Ð°Ñ Ð½Ð¾Ð³Ð¾Ð¹ Ð¿Ð¾ Ð¼ÑÑÑ ÑÐµÐ±ÐµÐ½ÐºÐ¾Ð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412776"/>
            <a:ext cx="3744416" cy="2482712"/>
          </a:xfrm>
          <a:prstGeom prst="rect">
            <a:avLst/>
          </a:prstGeom>
          <a:noFill/>
        </p:spPr>
      </p:pic>
      <p:pic>
        <p:nvPicPr>
          <p:cNvPr id="32776" name="Picture 8" descr="ÐÐ°ÑÑÐ¸Ð½ÐºÐ¸ Ð¿Ð¾ Ð·Ð°Ð¿ÑÐ¾ÑÑ ÑÐ´Ð°Ñ Ð½Ð¾Ð³Ð¾Ð¹ Ð¿Ð¾ Ð¼ÑÑÑ ÑÐµÐ±ÐµÐ½ÐºÐ¾Ð¼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2708920"/>
            <a:ext cx="3816424" cy="272601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932040" y="1412776"/>
            <a:ext cx="3216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Удар по неподвижному мячу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6165304"/>
            <a:ext cx="6403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Каждому хорошему игроку  - нужна тренировка для победы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08720"/>
            <a:ext cx="7056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Цель игры</a:t>
            </a:r>
            <a:r>
              <a:rPr lang="ru-RU" sz="2400" dirty="0" smtClean="0"/>
              <a:t>: забивать мячи в ворота соперников.</a:t>
            </a:r>
            <a:endParaRPr lang="ru-RU" sz="2400" dirty="0"/>
          </a:p>
        </p:txBody>
      </p:sp>
      <p:pic>
        <p:nvPicPr>
          <p:cNvPr id="1026" name="Picture 2" descr="ÐÐ°ÑÑÐ¸Ð½ÐºÐ¸ Ð¿Ð¾ Ð·Ð°Ð¿ÑÐ¾ÑÑ Ð¼ÑÑ Ð² Ð²Ð¾ÑÐ¾ÑÐ°Ñ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484784"/>
            <a:ext cx="8064896" cy="443569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908720"/>
            <a:ext cx="7632848" cy="51536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15816" y="0"/>
            <a:ext cx="3600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Стадион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6381328"/>
            <a:ext cx="7529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 стадионе проходит матч чемпионата по футболу между командами.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20072" y="404664"/>
            <a:ext cx="3384376" cy="48013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В чемпионате по футболу участвуют две команды.</a:t>
            </a:r>
            <a:endParaRPr lang="ru-RU" sz="4000" b="1" i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  <a:p>
            <a:pPr algn="ctr"/>
            <a:r>
              <a:rPr lang="ru-RU" sz="66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Picture 2" descr="C:\Users\kasht\Desktop\тв гр Физ\Soccer-Field-by-Robert-Ingil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760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4200" y="620688"/>
            <a:ext cx="75689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32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Состав команды от 7 до 11 человек </a:t>
            </a:r>
            <a:endParaRPr lang="ru-RU" sz="3200" b="1" i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8434" name="Picture 2" descr="ÐÐ°ÑÑÐ¸Ð½ÐºÐ¸ Ð¿Ð¾ Ð·Ð°Ð¿ÑÐ¾ÑÑ ÑÐ¾ÑÑÐ°Ð² ÐºÐ¾Ð¼Ð°Ð½Ð´Ñ ÑÑÑÐ±Ð¾Ð»Ð¸ÑÑÐ¾Ð² ÑÐ¾ÑÑÐ¸Ð¹ÑÐºÐ¸Ñ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628800"/>
            <a:ext cx="8339191" cy="45091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ÐÐ°ÑÑÐ¸Ð½ÐºÐ¸ Ð¿Ð¾ Ð·Ð°Ð¿ÑÐ¾ÑÑ Ð²ÑÐ°ÑÐ°Ñ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ÐÐ°ÑÑÐ¸Ð½ÐºÐ¸ Ð¿Ð¾ Ð·Ð°Ð¿ÑÐ¾ÑÑ Ð²ÑÐ°ÑÐ°Ñ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ÐÐ°ÑÑÐ¸Ð½ÐºÐ¸ Ð¿Ð¾ Ð·Ð°Ð¿ÑÐ¾ÑÑ Ð²ÑÐ°ÑÐ°Ñ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8" name="Picture 8" descr="ÐÐ°ÑÑÐ¸Ð½ÐºÐ¸ Ð¿Ð¾ Ð·Ð°Ð¿ÑÐ¾ÑÑ Ð²ÑÐ°ÑÐ°ÑÑ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70924">
            <a:off x="363191" y="1315189"/>
            <a:ext cx="3235069" cy="20162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1272704">
            <a:off x="572704" y="55765"/>
            <a:ext cx="18266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Вратарь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8" name="Picture 4" descr="ÐÐ°ÑÑÐ¸Ð½ÐºÐ¸ Ð¿Ð¾ Ð·Ð°Ð¿ÑÐ¾ÑÑ Ð½Ð°Ð¿Ð°Ð´Ð°ÑÑÐ¸Ðµ Ð² ÑÑÑÐ±Ð¾Ð»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108954">
            <a:off x="4530113" y="891110"/>
            <a:ext cx="4420747" cy="294180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 rot="20776693">
            <a:off x="5102254" y="106944"/>
            <a:ext cx="3024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Нападающие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59632" y="4221088"/>
            <a:ext cx="3192355" cy="239426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788024" y="5373216"/>
            <a:ext cx="25410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Защитники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0"/>
            <a:ext cx="429412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Правила игры </a:t>
            </a:r>
            <a:endParaRPr lang="ru-RU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3" name="Picture 3" descr="C:\Users\kasht\Desktop\тв гр Физ\пер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519531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87616" y="105273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Передавать мяч только ногами. </a:t>
            </a:r>
            <a:endParaRPr lang="ru-RU" dirty="0"/>
          </a:p>
        </p:txBody>
      </p:sp>
      <p:pic>
        <p:nvPicPr>
          <p:cNvPr id="5" name="Picture 2" descr="ÐÐ°ÑÑÐ¸Ð½ÐºÐ¸ Ð¿Ð¾ Ð·Ð°Ð¿ÑÐ¾ÑÑ ÑÐ´Ð°Ñ ÑÑÐ¾Ð¿Ð¾Ð¹ Ð² ÑÑÑÐ±Ð¾Ð»Ð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356992"/>
            <a:ext cx="7524328" cy="278704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59632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Правильный удар мяча внутренней стороной стопы 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8397" cy="4439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5949280"/>
            <a:ext cx="1586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Или головой 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kasht\Desktop\тв гр Физ\вр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28610" cy="541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5949280"/>
            <a:ext cx="8427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Один человек в команде (вратарь) может играть руками, его основной задачей</a:t>
            </a:r>
          </a:p>
          <a:p>
            <a:r>
              <a:rPr lang="ru-RU" dirty="0"/>
              <a:t>я</a:t>
            </a:r>
            <a:r>
              <a:rPr lang="ru-RU" dirty="0" smtClean="0"/>
              <a:t>вляется защита ворот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3814</TotalTime>
  <Words>112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Футбол</dc:title>
  <dc:creator>Комп</dc:creator>
  <cp:lastModifiedBy>Комп</cp:lastModifiedBy>
  <cp:revision>331</cp:revision>
  <dcterms:created xsi:type="dcterms:W3CDTF">2018-06-21T07:02:35Z</dcterms:created>
  <dcterms:modified xsi:type="dcterms:W3CDTF">2018-07-02T08:16:39Z</dcterms:modified>
</cp:coreProperties>
</file>