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58" r:id="rId4"/>
    <p:sldId id="270" r:id="rId5"/>
    <p:sldId id="257" r:id="rId6"/>
    <p:sldId id="266" r:id="rId7"/>
    <p:sldId id="260" r:id="rId8"/>
    <p:sldId id="264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94660"/>
  </p:normalViewPr>
  <p:slideViewPr>
    <p:cSldViewPr>
      <p:cViewPr varScale="1">
        <p:scale>
          <a:sx n="39" d="100"/>
          <a:sy n="39" d="100"/>
        </p:scale>
        <p:origin x="1252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710E3-5253-428B-850A-1030B227221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7502-FB67-4795-A15C-21D9CB36C4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260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710E3-5253-428B-850A-1030B227221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7502-FB67-4795-A15C-21D9CB36C4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292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710E3-5253-428B-850A-1030B227221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7502-FB67-4795-A15C-21D9CB36C4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127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710E3-5253-428B-850A-1030B227221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7502-FB67-4795-A15C-21D9CB36C4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583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710E3-5253-428B-850A-1030B227221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7502-FB67-4795-A15C-21D9CB36C4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657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710E3-5253-428B-850A-1030B227221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7502-FB67-4795-A15C-21D9CB36C4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736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710E3-5253-428B-850A-1030B227221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7502-FB67-4795-A15C-21D9CB36C4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533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710E3-5253-428B-850A-1030B227221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7502-FB67-4795-A15C-21D9CB36C4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674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710E3-5253-428B-850A-1030B227221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7502-FB67-4795-A15C-21D9CB36C4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11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710E3-5253-428B-850A-1030B227221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7502-FB67-4795-A15C-21D9CB36C4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984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710E3-5253-428B-850A-1030B227221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7502-FB67-4795-A15C-21D9CB36C4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533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710E3-5253-428B-850A-1030B227221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67502-FB67-4795-A15C-21D9CB36C4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470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060848"/>
            <a:ext cx="77768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>
                <a:solidFill>
                  <a:prstClr val="black"/>
                </a:solidFill>
              </a:rPr>
              <a:t>Натуральные и дробные числа можно изображать точками числового луча.  Это луч, на котором нанесена шкала. Начало луча изображает число 0, а все остальные точки изображают числа, равные их расстоянию от начала отсчёта:</a:t>
            </a:r>
          </a:p>
        </p:txBody>
      </p:sp>
      <p:pic>
        <p:nvPicPr>
          <p:cNvPr id="3" name="Picture 4" descr="C:\Users\Пользователь\Desktop\стр.1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157192"/>
            <a:ext cx="6297439" cy="564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764704"/>
            <a:ext cx="6768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Изображение дробей точками на координатной прямой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29517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№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369" y="892392"/>
            <a:ext cx="7938969" cy="1240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83568" y="2420888"/>
                <a:ext cx="8064896" cy="28046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/>
                  <a:t>Чтобы изобразить, например, дробь </a:t>
                </a:r>
                <a:r>
                  <a:rPr lang="ru-RU" sz="20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  <m:r>
                      <a:rPr lang="ru-RU" sz="3200" b="0" i="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ru-RU" sz="3200" dirty="0" smtClean="0"/>
                  <a:t>, нужно разделить единичный отрезок на 5 равных частей и отсчитать 3 такие части. Дроби    соответствует точка, расположенная левее точки с координатой 1.</a:t>
                </a:r>
                <a:endParaRPr lang="ru-RU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2420888"/>
                <a:ext cx="8064896" cy="2804614"/>
              </a:xfrm>
              <a:prstGeom prst="rect">
                <a:avLst/>
              </a:prstGeom>
              <a:blipFill>
                <a:blip r:embed="rId3"/>
                <a:stretch>
                  <a:fillRect l="-1890" r="-2041" b="-47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22123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Изображение неправильной дроби</a:t>
            </a:r>
            <a:endParaRPr lang="ru-RU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96752"/>
                <a:ext cx="8229600" cy="492941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2800" dirty="0" smtClean="0"/>
                  <a:t>Изобразим на координатной прямой дробь </a:t>
                </a:r>
                <a:r>
                  <a:rPr lang="ru-RU" sz="2800" dirty="0"/>
                  <a:t> </a:t>
                </a:r>
                <a:r>
                  <a:rPr lang="ru-RU" sz="2800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28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800" dirty="0" smtClean="0"/>
                  <a:t>      .  Для этого разделим единичный отрезок на 5 равных частей и отложим 7 раз одну такую часть вправо от начальной точки.</a:t>
                </a:r>
              </a:p>
              <a:p>
                <a:pPr marL="0" indent="0">
                  <a:buNone/>
                </a:pPr>
                <a:r>
                  <a:rPr lang="ru-RU" sz="2800" dirty="0" smtClean="0"/>
                  <a:t>Дробь </a:t>
                </a:r>
                <a:r>
                  <a:rPr lang="ru-RU" sz="28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800" dirty="0" smtClean="0"/>
                  <a:t>    – точка, расположенная правее 1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96752"/>
                <a:ext cx="8229600" cy="4929411"/>
              </a:xfrm>
              <a:blipFill>
                <a:blip r:embed="rId2"/>
                <a:stretch>
                  <a:fillRect l="-1481" r="-16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C:\Users\Пользователь\Desktop\№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316022"/>
            <a:ext cx="6912768" cy="1992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5515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5"/>
            <a:ext cx="8229600" cy="1368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3600" dirty="0" smtClean="0"/>
              <a:t>Изображение  на прямой дроби, у которой числитель равен знаменателю.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4098" name="Picture 2" descr="C:\Users\Пользователь\Desktop\4.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717032"/>
            <a:ext cx="6582818" cy="1833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1007604" y="2013762"/>
                <a:ext cx="7128792" cy="12913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>
                    <a:solidFill>
                      <a:prstClr val="black"/>
                    </a:solidFill>
                  </a:rPr>
                  <a:t>Дробь 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</a:rPr>
                  <a:t>  изображается той же точкой, что и </a:t>
                </a:r>
                <a:r>
                  <a:rPr lang="ru-RU" sz="3200" dirty="0" smtClean="0">
                    <a:solidFill>
                      <a:prstClr val="black"/>
                    </a:solidFill>
                  </a:rPr>
                  <a:t>число  1</a:t>
                </a:r>
                <a:endParaRPr lang="ru-RU" sz="32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604" y="2013762"/>
                <a:ext cx="7128792" cy="1291316"/>
              </a:xfrm>
              <a:prstGeom prst="rect">
                <a:avLst/>
              </a:prstGeom>
              <a:blipFill>
                <a:blip r:embed="rId3"/>
                <a:stretch>
                  <a:fillRect l="-2137" b="-1462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5085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Назовите координаты точек, отмеченных на координатной прямой</a:t>
            </a:r>
            <a:endParaRPr lang="ru-RU" dirty="0"/>
          </a:p>
        </p:txBody>
      </p:sp>
      <p:pic>
        <p:nvPicPr>
          <p:cNvPr id="4098" name="Picture 2" descr="C:\Users\Пользователь\Desktop\№ 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084576"/>
            <a:ext cx="4114800" cy="688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Пользователь\Desktop\№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57" y="3108960"/>
            <a:ext cx="8827675" cy="140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Координаты точек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20768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1115616" y="3933056"/>
                <a:ext cx="6787891" cy="8867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6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6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6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effectLst/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ru-RU" sz="36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6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  <m:r>
                      <a:rPr lang="ru-RU" sz="3600" b="0" i="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3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3600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3933056"/>
                <a:ext cx="6787891" cy="886718"/>
              </a:xfrm>
              <a:prstGeom prst="rect">
                <a:avLst/>
              </a:prstGeom>
              <a:blipFill>
                <a:blip r:embed="rId2"/>
                <a:stretch>
                  <a:fillRect b="-123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491880" y="687256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Задание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539552" y="1844824"/>
            <a:ext cx="80911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Начертите координатную прямую с единичным отрезком, равным 9 см. </a:t>
            </a:r>
          </a:p>
          <a:p>
            <a:r>
              <a:rPr lang="ru-RU" sz="3600" dirty="0" smtClean="0"/>
              <a:t>Отметьте точки с координатами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247760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Задание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19256" cy="132474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Начертите отрезок длиной 18 клеточек. Начертите отрезки, равные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755576" y="3212976"/>
                <a:ext cx="6102424" cy="8796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18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</a:t>
                </a: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</a:t>
                </a: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</a:t>
                </a: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</a:t>
                </a: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3212976"/>
                <a:ext cx="6102424" cy="879600"/>
              </a:xfrm>
              <a:prstGeom prst="rect">
                <a:avLst/>
              </a:prstGeom>
              <a:blipFill>
                <a:blip r:embed="rId2"/>
                <a:stretch>
                  <a:fillRect b="-131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4270426" y="3285490"/>
            <a:ext cx="417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данного отрезка.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0317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Задание  </a:t>
            </a:r>
            <a:endParaRPr lang="ru-RU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3484984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sz="3600" dirty="0" smtClean="0"/>
                  <a:t>Отрезок изображает  1 км. Начертите отрезки, соответствующие </a:t>
                </a:r>
              </a:p>
              <a:p>
                <a:pPr marL="0" indent="0">
                  <a:buNone/>
                </a:pPr>
                <a:r>
                  <a:rPr lang="ru-RU" sz="36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км,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км,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км,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км.</a:t>
                </a:r>
                <a:endParaRPr lang="ru-RU" sz="3600" dirty="0" smtClean="0"/>
              </a:p>
              <a:p>
                <a:endParaRPr lang="ru-RU" sz="3600" dirty="0"/>
              </a:p>
              <a:p>
                <a:endParaRPr lang="ru-RU" dirty="0" smtClean="0"/>
              </a:p>
              <a:p>
                <a:endParaRPr lang="ru-RU" dirty="0" smtClean="0"/>
              </a:p>
              <a:p>
                <a:endParaRPr lang="ru-RU" dirty="0"/>
              </a:p>
              <a:p>
                <a:endParaRPr lang="ru-RU" dirty="0"/>
              </a:p>
              <a:p>
                <a:endParaRPr lang="ru-RU" dirty="0" smtClean="0"/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3484984"/>
              </a:xfrm>
              <a:blipFill>
                <a:blip r:embed="rId2"/>
                <a:stretch>
                  <a:fillRect l="-2222" t="-28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6" name="Picture 2" descr="C:\Users\Пользователь\Desktop\№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449146" y="3933056"/>
            <a:ext cx="8237654" cy="156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0502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908720"/>
            <a:ext cx="7931224" cy="417646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Как изобразить дробь на числовой прямой?</a:t>
            </a:r>
          </a:p>
          <a:p>
            <a:r>
              <a:rPr lang="ru-RU" sz="2800" dirty="0" smtClean="0"/>
              <a:t>Как будут располагаться на числовой прямой правильные дроби по отношению к точке с координатой, равной  1?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Как будут располагаться на числовой прямой неправильные дроби по отношению к точке с координатой, равной  1?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11074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167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Cambria Math</vt:lpstr>
      <vt:lpstr>Times New Roman</vt:lpstr>
      <vt:lpstr>Тема Office</vt:lpstr>
      <vt:lpstr>Презентация PowerPoint</vt:lpstr>
      <vt:lpstr>Презентация PowerPoint</vt:lpstr>
      <vt:lpstr>Изображение неправильной дроби</vt:lpstr>
      <vt:lpstr> </vt:lpstr>
      <vt:lpstr>Координаты точек</vt:lpstr>
      <vt:lpstr>Презентация PowerPoint</vt:lpstr>
      <vt:lpstr>Задание </vt:lpstr>
      <vt:lpstr>Задание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Изображение дробей точками на координатной прямой</dc:title>
  <dc:creator>Пользователь</dc:creator>
  <cp:lastModifiedBy>Hewlett-Packard Company</cp:lastModifiedBy>
  <cp:revision>41</cp:revision>
  <dcterms:created xsi:type="dcterms:W3CDTF">2017-12-30T17:31:59Z</dcterms:created>
  <dcterms:modified xsi:type="dcterms:W3CDTF">2018-06-27T08:25:38Z</dcterms:modified>
</cp:coreProperties>
</file>