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7B179-7318-46CA-9B3E-05412E68E837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3D39F-72E4-4D02-87C4-8D3E3B7E1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7B179-7318-46CA-9B3E-05412E68E837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3D39F-72E4-4D02-87C4-8D3E3B7E1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7B179-7318-46CA-9B3E-05412E68E837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3D39F-72E4-4D02-87C4-8D3E3B7E1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7B179-7318-46CA-9B3E-05412E68E837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3D39F-72E4-4D02-87C4-8D3E3B7E1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7B179-7318-46CA-9B3E-05412E68E837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3D39F-72E4-4D02-87C4-8D3E3B7E1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7B179-7318-46CA-9B3E-05412E68E837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3D39F-72E4-4D02-87C4-8D3E3B7E1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7B179-7318-46CA-9B3E-05412E68E837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3D39F-72E4-4D02-87C4-8D3E3B7E1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7B179-7318-46CA-9B3E-05412E68E837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3D39F-72E4-4D02-87C4-8D3E3B7E1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7B179-7318-46CA-9B3E-05412E68E837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3D39F-72E4-4D02-87C4-8D3E3B7E1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7B179-7318-46CA-9B3E-05412E68E837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3D39F-72E4-4D02-87C4-8D3E3B7E1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7B179-7318-46CA-9B3E-05412E68E837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3D39F-72E4-4D02-87C4-8D3E3B7E1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7B179-7318-46CA-9B3E-05412E68E837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33D39F-72E4-4D02-87C4-8D3E3B7E1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10.jpeg"/><Relationship Id="rId18" Type="http://schemas.openxmlformats.org/officeDocument/2006/relationships/image" Target="../media/image1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jpeg"/><Relationship Id="rId12" Type="http://schemas.openxmlformats.org/officeDocument/2006/relationships/image" Target="../media/image9.jpeg"/><Relationship Id="rId17" Type="http://schemas.openxmlformats.org/officeDocument/2006/relationships/image" Target="../media/image14.jpeg"/><Relationship Id="rId2" Type="http://schemas.openxmlformats.org/officeDocument/2006/relationships/audio" Target="file:///C:\Users\User\Desktop\&#1082;&#1088;&#1091;&#1078;&#1082;%20&#1088;&#1072;&#1073;&#1086;&#1090;&#1072;\&#1084;&#1091;&#1083;&#1100;&#1090;&#1092;&#1080;&#1083;&#1100;&#1084;&#1099;\35_SHum_morya_-_35_SHum_morya.mp3" TargetMode="External"/><Relationship Id="rId16" Type="http://schemas.openxmlformats.org/officeDocument/2006/relationships/image" Target="../media/image13.jpeg"/><Relationship Id="rId1" Type="http://schemas.openxmlformats.org/officeDocument/2006/relationships/audio" Target="file:///F:\&#1092;&#1086;&#1090;&#1086;%20&#1076;&#1083;&#1103;%20&#1083;&#1080;&#1094;&#1077;&#1085;&#1079;&#1080;&#1088;&#1086;&#1074;&#1072;&#1085;&#1080;&#1103;%20&#1040;&#1088;&#1093;&#1080;&#1087;&#1086;&#1074;&#1089;&#1082;&#1080;&#1081;%20&#1076;.&#1089;\&#1079;&#1072;&#1075;&#1088;&#1091;&#1079;&#1082;&#1080;\&#1042;&#1086;&#1083;&#1096;&#1077;&#1073;&#1085;&#1072;&#1103;+&#1084;&#1091;&#1079;&#1099;&#1082;&#1072;+&#1080;+&#1079;&#1074;&#1091;&#1082;&#1080;+&#1087;&#1088;&#1080;&#1088;&#1086;&#1076;&#1099;+&#8211;+&#1064;&#1091;&#1084;+&#1084;&#1086;&#1088;&#1103;,+&#1079;&#1074;&#1091;&#1082;&#1080;+&#1087;&#1088;&#1080;&#1088;&#1086;&#1076;&#1099;+&#1080;+&#1084;&#1091;&#1079;&#1099;&#1082;&#1072;,+&#1080;&#1089;&#1087;&#1072;&#1085;&#1089;&#1082;&#1072;&#1103;+&#1075;&#1080;&#1090;&#1072;&#1088;&#1072;%20(www.petamusic.ru).mp3" TargetMode="External"/><Relationship Id="rId6" Type="http://schemas.openxmlformats.org/officeDocument/2006/relationships/image" Target="../media/image3.jpeg"/><Relationship Id="rId11" Type="http://schemas.openxmlformats.org/officeDocument/2006/relationships/image" Target="../media/image8.jpeg"/><Relationship Id="rId5" Type="http://schemas.openxmlformats.org/officeDocument/2006/relationships/image" Target="../media/image2.png"/><Relationship Id="rId15" Type="http://schemas.openxmlformats.org/officeDocument/2006/relationships/image" Target="../media/image12.jpeg"/><Relationship Id="rId10" Type="http://schemas.openxmlformats.org/officeDocument/2006/relationships/image" Target="../media/image7.jpeg"/><Relationship Id="rId4" Type="http://schemas.openxmlformats.org/officeDocument/2006/relationships/image" Target="../media/image1.jpeg"/><Relationship Id="rId9" Type="http://schemas.openxmlformats.org/officeDocument/2006/relationships/image" Target="../media/image6.jpeg"/><Relationship Id="rId1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море 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91680" y="1412776"/>
            <a:ext cx="561662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Морские обитатели</a:t>
            </a:r>
            <a:endParaRPr lang="ru-RU" sz="9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Волшебная+музыка+и+звуки+природы+–+Шум+моря,+звуки+природы+и+музыка,+испанская+гитара (www.petamusic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611560" y="6093296"/>
            <a:ext cx="304800" cy="304800"/>
          </a:xfrm>
          <a:prstGeom prst="rect">
            <a:avLst/>
          </a:prstGeom>
        </p:spPr>
      </p:pic>
      <p:pic>
        <p:nvPicPr>
          <p:cNvPr id="7" name="Рисунок 6" descr="P5013902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Рисунок 7" descr="P5013905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" name="Рисунок 9" descr="P5013910.JP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Рисунок 10" descr="P5013911.JP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2" name="Рисунок 11" descr="P5013912.JPG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3" name="Рисунок 12" descr="P5013914.JPG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4" name="Рисунок 13" descr="P5013915.JPG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5" name="Рисунок 14" descr="P5013916.JPG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6" name="Рисунок 15" descr="P5013918.JPG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7" name="Рисунок 16" descr="P5013921 (2).JPG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8" name="Рисунок 17" descr="P5013922.JPG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9" name="Рисунок 18" descr="P5013923.JPG"/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" name="Рисунок 19" descr="P5013902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763688" y="2708920"/>
            <a:ext cx="64807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КОНЕЦ</a:t>
            </a:r>
            <a:endParaRPr lang="ru-RU" sz="9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35_SHum_morya_-_35_SHum_morya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8" cstate="print"/>
          <a:stretch>
            <a:fillRect/>
          </a:stretch>
        </p:blipFill>
        <p:spPr>
          <a:xfrm>
            <a:off x="3995936" y="609329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4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6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3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80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30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5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62" repeatCount="2000" fill="remove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numSld="999" showWhenStopped="0">
                <p:cTn id="63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  <p:bldLst>
      <p:bldP spid="2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3</Words>
  <Application>Microsoft Office PowerPoint</Application>
  <PresentationFormat>Экран (4:3)</PresentationFormat>
  <Paragraphs>2</Paragraphs>
  <Slides>1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Тема Office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Ольга Турищева</cp:lastModifiedBy>
  <cp:revision>8</cp:revision>
  <dcterms:created xsi:type="dcterms:W3CDTF">2017-05-01T13:01:22Z</dcterms:created>
  <dcterms:modified xsi:type="dcterms:W3CDTF">2018-07-01T22:22:03Z</dcterms:modified>
</cp:coreProperties>
</file>