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0" r:id="rId8"/>
    <p:sldId id="273" r:id="rId9"/>
    <p:sldId id="271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 varScale="1">
        <p:scale>
          <a:sx n="39" d="100"/>
          <a:sy n="39" d="100"/>
        </p:scale>
        <p:origin x="124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09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13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2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405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4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2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84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9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56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7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5D3FF-C9A4-4BC1-BAE9-04AFA7906B1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C1F30-9594-41B2-A832-B52132565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49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Натуральные числа и дроби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9552" y="1249680"/>
                <a:ext cx="8064896" cy="4337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Результат деления натуральных чисел выражается или натуральным, или дробным числом.</a:t>
                </a:r>
              </a:p>
              <a:p>
                <a:r>
                  <a:rPr lang="ru-RU" sz="2800" dirty="0" smtClean="0"/>
                  <a:t>Число 1 представляется в виде дроби, у которой числитель и знаменатель равны:</a:t>
                </a:r>
              </a:p>
              <a:p>
                <a:r>
                  <a:rPr lang="ru-RU" sz="2800" dirty="0" smtClean="0"/>
                  <a:t>  1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 smtClean="0"/>
                  <a:t> = … .</a:t>
                </a:r>
              </a:p>
              <a:p>
                <a:r>
                  <a:rPr lang="ru-RU" sz="2800" dirty="0" smtClean="0"/>
                  <a:t>Любое натуральное число можно представить в виде дроби, например:   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 smtClean="0"/>
                  <a:t> = … .</a:t>
                </a:r>
              </a:p>
              <a:p>
                <a:r>
                  <a:rPr lang="ru-RU" sz="2800" dirty="0" smtClean="0"/>
                  <a:t>Поэтому, можно считать, что все числа, которые мы используем, - дроби.</a:t>
                </a:r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249680"/>
                <a:ext cx="8064896" cy="4337598"/>
              </a:xfrm>
              <a:prstGeom prst="rect">
                <a:avLst/>
              </a:prstGeom>
              <a:blipFill>
                <a:blip r:embed="rId2"/>
                <a:stretch>
                  <a:fillRect l="-1589" t="-1264" r="-2345" b="-29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79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а</a:t>
            </a:r>
            <a:r>
              <a:rPr lang="ru-RU" sz="2800" dirty="0" smtClean="0"/>
              <a:t>) Представьте каждое из чисел  1, 2, 3, 4, 5 в виде дроби со знаменателем 10.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б</a:t>
            </a:r>
            <a:r>
              <a:rPr lang="ru-RU" sz="2800" dirty="0" smtClean="0"/>
              <a:t>) Представьте число 12 в виде дроби со знаменателем  1, 2, 3, 4, 5.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4125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94872"/>
          </a:xfrm>
        </p:spPr>
        <p:txBody>
          <a:bodyPr>
            <a:normAutofit/>
          </a:bodyPr>
          <a:lstStyle/>
          <a:p>
            <a:r>
              <a:rPr lang="ru-RU" dirty="0" smtClean="0"/>
              <a:t>Сократите дроби и укажите, какие из них представляют натуральные числа: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57200" y="2636913"/>
                <a:ext cx="8075240" cy="2088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24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dirty="0" smtClean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51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17</m:t>
                        </m:r>
                      </m:den>
                    </m:f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;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num>
                      <m:den>
                        <m:r>
                          <a:rPr lang="ru-RU" sz="36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50</m:t>
                        </m:r>
                      </m:den>
                    </m:f>
                    <m:r>
                      <a:rPr lang="ru-RU" sz="3600" b="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3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ru-RU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636913"/>
                <a:ext cx="8075240" cy="2088905"/>
              </a:xfrm>
              <a:prstGeom prst="rect">
                <a:avLst/>
              </a:prstGeom>
              <a:blipFill>
                <a:blip r:embed="rId2"/>
                <a:stretch>
                  <a:fillRect l="-2264" b="-2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393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2998" y="54868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Ребята разделили </a:t>
            </a:r>
            <a:r>
              <a:rPr lang="ru-RU" sz="2800" dirty="0"/>
              <a:t>3</a:t>
            </a:r>
            <a:r>
              <a:rPr lang="ru-RU" sz="2800" dirty="0" smtClean="0"/>
              <a:t> булочки  на 9 человек. Сколько досталось каждому?</a:t>
            </a:r>
            <a:endParaRPr lang="ru-RU" sz="2800" dirty="0"/>
          </a:p>
        </p:txBody>
      </p:sp>
      <p:pic>
        <p:nvPicPr>
          <p:cNvPr id="9218" name="Picture 2" descr="Картинки по запросу булоч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988840"/>
            <a:ext cx="7286676" cy="40202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6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9286" y="476672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Высота 5 одинаковых полок равна 2 м. Чему равна высота каждой полки?</a:t>
            </a:r>
            <a:endParaRPr lang="ru-RU" sz="2800" dirty="0"/>
          </a:p>
        </p:txBody>
      </p:sp>
      <p:pic>
        <p:nvPicPr>
          <p:cNvPr id="8196" name="Picture 4" descr="Картинки по запросу 5 пол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49" y="2060848"/>
            <a:ext cx="3643337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3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620688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Из 3 м ткани сшили  6 полотенец. Сколько ткани пошло на одно полотенце?</a:t>
            </a:r>
            <a:endParaRPr lang="ru-RU" sz="2800" dirty="0"/>
          </a:p>
        </p:txBody>
      </p:sp>
      <p:pic>
        <p:nvPicPr>
          <p:cNvPr id="7172" name="Picture 4" descr="Картинки по запросу 6 салфет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2204864"/>
            <a:ext cx="4544978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10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Выполните деление натуральных чисел.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H="1" flipV="1">
            <a:off x="1115616" y="2492896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а) 2 : 5                        д) 3 : 4</a:t>
            </a:r>
          </a:p>
          <a:p>
            <a:r>
              <a:rPr lang="ru-RU" sz="4000" dirty="0"/>
              <a:t>б</a:t>
            </a:r>
            <a:r>
              <a:rPr lang="ru-RU" sz="4000" dirty="0" smtClean="0"/>
              <a:t>) 3 : 8                        е) 5 : 6</a:t>
            </a:r>
          </a:p>
          <a:p>
            <a:r>
              <a:rPr lang="ru-RU" sz="4000" dirty="0"/>
              <a:t>в</a:t>
            </a:r>
            <a:r>
              <a:rPr lang="ru-RU" sz="4000" dirty="0" smtClean="0"/>
              <a:t>) 5 : 9                        ж) 9 : 10</a:t>
            </a:r>
          </a:p>
          <a:p>
            <a:r>
              <a:rPr lang="ru-RU" sz="4000" dirty="0" smtClean="0"/>
              <a:t> г) 1 : 4                         з) 3 : 7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447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Выполните деление и сократите полученную дробь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1089327" y="2636912"/>
            <a:ext cx="70830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а) 4: 8                    д) 10 : 12</a:t>
            </a:r>
          </a:p>
          <a:p>
            <a:r>
              <a:rPr lang="ru-RU" sz="4000" dirty="0"/>
              <a:t>б</a:t>
            </a:r>
            <a:r>
              <a:rPr lang="ru-RU" sz="4000" dirty="0" smtClean="0"/>
              <a:t>) 3 : 9                   е) 20 : 25</a:t>
            </a:r>
          </a:p>
          <a:p>
            <a:r>
              <a:rPr lang="ru-RU" sz="4000" dirty="0"/>
              <a:t>в</a:t>
            </a:r>
            <a:r>
              <a:rPr lang="ru-RU" sz="4000" dirty="0" smtClean="0"/>
              <a:t>) 6 : 8                    ж) 12 : 18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г) 4 : 10                  з) 15 : 20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08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Выполните деление и сократите полученную дробь: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007604" y="2276872"/>
            <a:ext cx="71287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а</a:t>
            </a:r>
            <a:r>
              <a:rPr lang="ru-RU" sz="3600" dirty="0" smtClean="0"/>
              <a:t>) 2 : 10;                    </a:t>
            </a:r>
            <a:r>
              <a:rPr lang="ru-RU" sz="3600" dirty="0"/>
              <a:t>д</a:t>
            </a:r>
            <a:r>
              <a:rPr lang="ru-RU" sz="3600" dirty="0" smtClean="0"/>
              <a:t>) 15 : 20; </a:t>
            </a:r>
          </a:p>
          <a:p>
            <a:r>
              <a:rPr lang="ru-RU" sz="3600" dirty="0"/>
              <a:t>б</a:t>
            </a:r>
            <a:r>
              <a:rPr lang="ru-RU" sz="3600" dirty="0" smtClean="0"/>
              <a:t>) 20 : 25;                 </a:t>
            </a:r>
            <a:r>
              <a:rPr lang="ru-RU" sz="3600" dirty="0"/>
              <a:t>е</a:t>
            </a:r>
            <a:r>
              <a:rPr lang="ru-RU" sz="3600" dirty="0" smtClean="0"/>
              <a:t>) 5 : 25</a:t>
            </a:r>
          </a:p>
          <a:p>
            <a:r>
              <a:rPr lang="ru-RU" sz="3600" dirty="0" smtClean="0"/>
              <a:t>в) 6 : 9;                      </a:t>
            </a:r>
            <a:r>
              <a:rPr lang="ru-RU" sz="3600" dirty="0"/>
              <a:t>ж</a:t>
            </a:r>
            <a:r>
              <a:rPr lang="ru-RU" sz="3600" dirty="0" smtClean="0"/>
              <a:t>) 6 : 18</a:t>
            </a:r>
          </a:p>
          <a:p>
            <a:r>
              <a:rPr lang="ru-RU" sz="3600" dirty="0"/>
              <a:t>г</a:t>
            </a:r>
            <a:r>
              <a:rPr lang="ru-RU" sz="3600" dirty="0" smtClean="0"/>
              <a:t>) </a:t>
            </a:r>
            <a:r>
              <a:rPr lang="ru-RU" sz="3600" dirty="0"/>
              <a:t>7</a:t>
            </a:r>
            <a:r>
              <a:rPr lang="ru-RU" sz="3600" dirty="0" smtClean="0"/>
              <a:t> : 28;                     з) 8 : 16</a:t>
            </a:r>
          </a:p>
          <a:p>
            <a:endParaRPr lang="ru-RU" sz="3600" dirty="0" smtClean="0"/>
          </a:p>
          <a:p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65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а) Ребята разделили 3 яблока поровну на 6 человек. Сколько досталось каждому?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б)  Ребята разделили 4 булочки поровну на 12 человек.  Сколько досталось каждому?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83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а</a:t>
            </a:r>
            <a:r>
              <a:rPr lang="ru-RU" sz="2800" dirty="0" smtClean="0"/>
              <a:t>) За неделю израсходовано 5 кг картофеля. Сколько килограммов картофеля расходовали каждый день?</a:t>
            </a:r>
          </a:p>
          <a:p>
            <a:pPr marL="0" indent="0">
              <a:buNone/>
            </a:pPr>
            <a:r>
              <a:rPr lang="ru-RU" sz="2800" dirty="0"/>
              <a:t>б</a:t>
            </a:r>
            <a:r>
              <a:rPr lang="ru-RU" sz="2800" dirty="0" smtClean="0"/>
              <a:t>) Из 20 м ткани сшили 16 одинаковых полотенец. Сколько метров ткани пошло на одно полотенце?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6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345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Тема Office</vt:lpstr>
      <vt:lpstr>Натуральные числа и дроби</vt:lpstr>
      <vt:lpstr>Презентация PowerPoint</vt:lpstr>
      <vt:lpstr>Презентация PowerPoint</vt:lpstr>
      <vt:lpstr>Презентация PowerPoint</vt:lpstr>
      <vt:lpstr>Выполните деление натуральных чисел. </vt:lpstr>
      <vt:lpstr>Презентация PowerPoint</vt:lpstr>
      <vt:lpstr>Выполните деление и сократите полученную дробь:</vt:lpstr>
      <vt:lpstr>Задача</vt:lpstr>
      <vt:lpstr>Задача</vt:lpstr>
      <vt:lpstr>Презентация PowerPoint</vt:lpstr>
      <vt:lpstr>Сократите дроби и укажите, какие из них представляют натуральные числа: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Натуральные числа и дроби</dc:title>
  <dc:creator>Пользователь</dc:creator>
  <cp:lastModifiedBy>Hewlett-Packard Company</cp:lastModifiedBy>
  <cp:revision>38</cp:revision>
  <dcterms:created xsi:type="dcterms:W3CDTF">2018-01-14T14:47:39Z</dcterms:created>
  <dcterms:modified xsi:type="dcterms:W3CDTF">2018-07-02T12:33:11Z</dcterms:modified>
</cp:coreProperties>
</file>