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9DE159C-49BD-49E8-9EFE-7F58B64D6CB0}" type="datetimeFigureOut">
              <a:rPr lang="ru-RU" smtClean="0"/>
              <a:t>29.05.2017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60D0878-14D4-4D44-B4E0-6BED7CF7DF4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628800"/>
            <a:ext cx="8062912" cy="25202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ПРАВИЛА ПОВЕДЕНИЯ В ОБЩЕНИИ С ПОДРОСТКОМ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Дайте свободу.</a:t>
            </a:r>
            <a:endParaRPr lang="ru-RU" sz="4800" dirty="0"/>
          </a:p>
        </p:txBody>
      </p:sp>
      <p:pic>
        <p:nvPicPr>
          <p:cNvPr id="1026" name="Picture 2" descr="http://kolpinonews.ru/u/news/upload/1137cec884d2159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677" r="267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Не читайте нотации.</a:t>
            </a:r>
            <a:endParaRPr lang="ru-RU" sz="4800" dirty="0"/>
          </a:p>
        </p:txBody>
      </p:sp>
      <p:pic>
        <p:nvPicPr>
          <p:cNvPr id="8" name="Picture 4" descr="https://day.org.ru:8943/file/index/075c25efcd7b2f00a38e4c80b2321337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0" b="13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600" dirty="0" smtClean="0"/>
              <a:t>Идите на компромисс.</a:t>
            </a:r>
            <a:endParaRPr lang="ru-RU" sz="4600" dirty="0"/>
          </a:p>
        </p:txBody>
      </p:sp>
      <p:pic>
        <p:nvPicPr>
          <p:cNvPr id="27650" name="Picture 2" descr="http://okaywall.cc/wp-content/uploads/2016/12/79cfaca1b31d908d7d7b66bf7b5201d0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418" r="541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600" dirty="0" smtClean="0"/>
              <a:t>Уступает тот, кто умнее.</a:t>
            </a:r>
            <a:endParaRPr lang="ru-RU" sz="4600" dirty="0"/>
          </a:p>
        </p:txBody>
      </p:sp>
      <p:pic>
        <p:nvPicPr>
          <p:cNvPr id="29700" name="Picture 4" descr="http://www.kingniknik.ru/wp-content/uploads/2014/09/%D1%83%D0%BF%D1%91%D1%80%D1%82%D1%8B%D0%B9-%D0%B3%D0%B5%D0%B3%D0%B5%D0%BC%D0%BE%D0%B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01" r="530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600" dirty="0" smtClean="0"/>
              <a:t>Не обижайте ребенка.</a:t>
            </a:r>
            <a:endParaRPr lang="ru-RU" sz="4600" dirty="0"/>
          </a:p>
        </p:txBody>
      </p:sp>
      <p:pic>
        <p:nvPicPr>
          <p:cNvPr id="30726" name="Picture 6" descr="http://grehu.net/wp-content/uploads/5103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8120" r="1812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Будьте тверды и последовательны.</a:t>
            </a:r>
            <a:endParaRPr lang="ru-RU" sz="3200" dirty="0"/>
          </a:p>
        </p:txBody>
      </p:sp>
      <p:pic>
        <p:nvPicPr>
          <p:cNvPr id="32770" name="Picture 2" descr="http://amazingme.ru/wp-content/uploads/2016/08/kak-naladit-kontact-s-rebenkom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959" r="195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Любите, уважайте и понимайте ребенка.</a:t>
            </a:r>
            <a:endParaRPr lang="ru-RU" sz="2400" dirty="0"/>
          </a:p>
        </p:txBody>
      </p:sp>
      <p:pic>
        <p:nvPicPr>
          <p:cNvPr id="33794" name="Picture 2" descr="https://perpetualfostering.co.uk/wp-content/files/2016/04/16764314_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414" r="541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</TotalTime>
  <Words>39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ПРАВИЛА ПОВЕДЕНИЯ В ОБЩЕНИИ С ПОДРОСТКОМ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ОБЩЕНИИ С ПОДРОСТКОМ</dc:title>
  <dc:creator>Марьян</dc:creator>
  <cp:lastModifiedBy>Марьян</cp:lastModifiedBy>
  <cp:revision>3</cp:revision>
  <dcterms:created xsi:type="dcterms:W3CDTF">2017-05-29T14:04:44Z</dcterms:created>
  <dcterms:modified xsi:type="dcterms:W3CDTF">2017-05-29T14:32:18Z</dcterms:modified>
</cp:coreProperties>
</file>