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4" r:id="rId5"/>
    <p:sldId id="256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04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33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3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49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58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38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2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75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9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36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3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87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F97A6-7EEA-4737-81CC-F77FDE42B048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964EC-3DE3-4D6C-94FD-D023B9094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46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Превращение смешанного числа в неправильную дробь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7584" y="1844824"/>
                <a:ext cx="7200800" cy="3569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Чтобы записать смешанное число в виде неправильной дроби нужно : 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Знаменатель умножить на целую часть;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К произведению прибавить числитель дробной части;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Полученную сумму записать в числитель, а знаменатель оставить без изменений.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/>
                  <a:tabLst/>
                  <a:defRPr/>
                </a:pPr>
                <a:endPara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arabicParenR"/>
                  <a:tabLst/>
                  <a:defRPr/>
                </a:pPr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 4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4 х2+1</m:t>
                        </m:r>
                      </m:num>
                      <m:den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ru-RU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9</m:t>
                        </m:r>
                      </m:num>
                      <m:den>
                        <m:r>
                          <a:rPr kumimoji="0" lang="ru-RU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endPara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844824"/>
                <a:ext cx="7200800" cy="356931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355" t="-1368" b="-10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020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-1044624" y="476672"/>
                <a:ext cx="9731424" cy="940966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Представим в виде дроби число </a:t>
                </a:r>
                <a:r>
                  <a:rPr lang="ru-RU" sz="2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36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/>
                  <a:t>   </a:t>
                </a:r>
                <a:endParaRPr lang="ru-RU" sz="36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044624" y="476672"/>
                <a:ext cx="9731424" cy="940966"/>
              </a:xfrm>
              <a:blipFill>
                <a:blip r:embed="rId2"/>
                <a:stretch>
                  <a:fillRect b="-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39552" y="2132856"/>
                <a:ext cx="5513793" cy="7037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2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6+1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132856"/>
                <a:ext cx="5513793" cy="703782"/>
              </a:xfrm>
              <a:prstGeom prst="rect">
                <a:avLst/>
              </a:prstGeom>
              <a:blipFill>
                <a:blip r:embed="rId3"/>
                <a:stretch>
                  <a:fillRect l="-885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9552" y="3789040"/>
                <a:ext cx="7632848" cy="2759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Мы представили число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/>
                  <a:t>       в виде суммы целой и дробной частей, а затем записали целую часть в виде дроби и воспользовались правилом сложения дробей.</a:t>
                </a:r>
                <a:endParaRPr lang="ru-RU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789040"/>
                <a:ext cx="7632848" cy="2759986"/>
              </a:xfrm>
              <a:prstGeom prst="rect">
                <a:avLst/>
              </a:prstGeom>
              <a:blipFill>
                <a:blip r:embed="rId4"/>
                <a:stretch>
                  <a:fillRect l="-2077" b="-66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437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83568" y="1412776"/>
                <a:ext cx="7344816" cy="2880320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/>
                  <a:t>Такие записи, как   </a:t>
                </a:r>
                <a:r>
                  <a:rPr lang="ru-RU" sz="20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ru-RU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/>
                  <a:t>     называют смешанными дробями. При этом число 2 называют </a:t>
                </a:r>
                <a:r>
                  <a:rPr lang="ru-RU" sz="3200" b="1" dirty="0" smtClean="0"/>
                  <a:t>целой частью</a:t>
                </a:r>
                <a:r>
                  <a:rPr lang="ru-RU" sz="3200" dirty="0" smtClean="0"/>
                  <a:t> смешанной дроби, а число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/>
                  <a:t> </a:t>
                </a:r>
                <a:r>
                  <a:rPr lang="ru-RU" sz="3200" dirty="0" smtClean="0"/>
                  <a:t>её </a:t>
                </a:r>
                <a:r>
                  <a:rPr lang="ru-RU" sz="3200" b="1" dirty="0" smtClean="0"/>
                  <a:t>дробной частью</a:t>
                </a:r>
                <a:endParaRPr lang="ru-RU" sz="32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83568" y="1412776"/>
                <a:ext cx="7344816" cy="2880320"/>
              </a:xfrm>
              <a:blipFill>
                <a:blip r:embed="rId2"/>
                <a:stretch>
                  <a:fillRect l="-83" r="-14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66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Запишите смешанную дробь в виде неправильной дроби: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27584" y="2348880"/>
                <a:ext cx="6931888" cy="887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3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5</m:t>
                        </m:r>
                      </m:den>
                    </m:f>
                    <m:r>
                      <a:rPr kumimoji="0" lang="ru-RU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;</m:t>
                    </m:r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5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11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 7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4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5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 3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5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6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 2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3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7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  4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ru-RU" sz="3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9</m:t>
                        </m:r>
                      </m:den>
                    </m:f>
                  </m:oMath>
                </a14:m>
                <a:r>
                  <a:rPr kumimoji="0" lang="ru-RU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.</a:t>
                </a:r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348880"/>
                <a:ext cx="6931888" cy="887166"/>
              </a:xfrm>
              <a:prstGeom prst="rect">
                <a:avLst/>
              </a:prstGeom>
              <a:blipFill>
                <a:blip r:embed="rId2"/>
                <a:stretch>
                  <a:fillRect l="-1407" b="-1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3754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47664" y="764704"/>
                <a:ext cx="7056784" cy="143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Задание с выбором ответа.</a:t>
                </a:r>
              </a:p>
              <a:p>
                <a:r>
                  <a:rPr lang="ru-RU" sz="3600" dirty="0" smtClean="0"/>
                  <a:t>Укажите дробь, равную числу  </a:t>
                </a:r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3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</m:oMath>
                </a14:m>
                <a:r>
                  <a:rPr lang="ru-RU" sz="36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/>
                  <a:t> </a:t>
                </a:r>
                <a:endParaRPr lang="ru-RU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764704"/>
                <a:ext cx="7056784" cy="1430584"/>
              </a:xfrm>
              <a:prstGeom prst="rect">
                <a:avLst/>
              </a:prstGeom>
              <a:blipFill>
                <a:blip r:embed="rId2"/>
                <a:stretch>
                  <a:fillRect l="-2679" t="-6383" b="-7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23528" y="3284984"/>
                <a:ext cx="8136904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1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       Б.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 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       Г.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; 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284984"/>
                <a:ext cx="8136904" cy="884538"/>
              </a:xfrm>
              <a:prstGeom prst="rect">
                <a:avLst/>
              </a:prstGeom>
              <a:blipFill>
                <a:blip r:embed="rId3"/>
                <a:stretch>
                  <a:fillRect l="-1873" b="-131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536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76400"/>
            <a:ext cx="8366760" cy="44497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а) Велосипедист проехал 23 км за 2 часа. Какова скорость велосипедиста?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б)Пешеход прошёл 10 км со скоростью 4 км/ч. Сколько часов находился пешеход в пути?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992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Запишите смешанную дробь в виде неправильной дроби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457200" y="1988840"/>
                <a:ext cx="6400800" cy="2467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1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</a:t>
                </a:r>
                <a:r>
                  <a:rPr lang="ru-RU" sz="28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б)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7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                               </a:t>
                </a:r>
                <a:endParaRPr lang="ru-RU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  <a:tabLst>
                    <a:tab pos="4705350" algn="l"/>
                  </a:tabLs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в)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5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r>
                      <a:rPr lang="ru-RU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7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8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88840"/>
                <a:ext cx="6400800" cy="2467214"/>
              </a:xfrm>
              <a:prstGeom prst="rect">
                <a:avLst/>
              </a:prstGeom>
              <a:blipFill>
                <a:blip r:embed="rId2"/>
                <a:stretch>
                  <a:fillRect l="-1429" r="-101048" b="-24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592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128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Тема Office</vt:lpstr>
      <vt:lpstr>Превращение смешанного числа в неправильную дробь</vt:lpstr>
      <vt:lpstr>Представим в виде дроби число  2 1/3:    </vt:lpstr>
      <vt:lpstr>Такие записи, как    2 1/3;      называют смешанными дробями. При этом число 2 называют целой частью смешанной дроби, а число  1/3  её дробной частью</vt:lpstr>
      <vt:lpstr>Запишите смешанную дробь в виде неправильной дроби:</vt:lpstr>
      <vt:lpstr>Презентация PowerPoint</vt:lpstr>
      <vt:lpstr>Задача</vt:lpstr>
      <vt:lpstr>Запишите смешанную дробь в виде неправильной дроби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Hewlett-Packard Company</cp:lastModifiedBy>
  <cp:revision>14</cp:revision>
  <dcterms:created xsi:type="dcterms:W3CDTF">2018-01-03T09:09:01Z</dcterms:created>
  <dcterms:modified xsi:type="dcterms:W3CDTF">2018-06-26T12:12:26Z</dcterms:modified>
</cp:coreProperties>
</file>