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116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CDBE8-3F34-4B43-BCE4-13459A8B36D2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F7EF9-D9D1-4BC2-B261-374E098EFF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1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еннадий\Desktop\быть мужчин\фото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Геннадий\Desktop\быть мужчин\офицеры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0" y="-1714500"/>
            <a:ext cx="18288000" cy="10287000"/>
          </a:xfrm>
          <a:prstGeom prst="rect">
            <a:avLst/>
          </a:prstGeom>
          <a:noFill/>
        </p:spPr>
      </p:pic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Геннадий\Desktop\быть мужчин\десант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Геннадий\Desktop\быть мужчин\фо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72400" y="-4800600"/>
            <a:ext cx="24688800" cy="16459200"/>
          </a:xfrm>
          <a:prstGeom prst="rect">
            <a:avLst/>
          </a:prstGeom>
          <a:noFill/>
        </p:spPr>
      </p:pic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Геннадий</dc:creator>
  <cp:lastModifiedBy>Геннадий</cp:lastModifiedBy>
  <cp:revision>12</cp:revision>
  <dcterms:created xsi:type="dcterms:W3CDTF">2018-03-31T08:33:31Z</dcterms:created>
  <dcterms:modified xsi:type="dcterms:W3CDTF">2018-07-02T16:28:28Z</dcterms:modified>
</cp:coreProperties>
</file>