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8DA49-AC5A-4B53-850B-04F75DA8B9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E3F3A-E029-4E7A-8D06-B5FBE408A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" y="0"/>
            <a:ext cx="9141120" cy="686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355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397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360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4478"/>
            <a:ext cx="9108504" cy="683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977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1"/>
            <a:ext cx="9108504" cy="683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6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" y="0"/>
            <a:ext cx="9141120" cy="686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24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99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05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332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" y="0"/>
            <a:ext cx="9141120" cy="686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06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96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101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0"/>
            <a:ext cx="9144000" cy="6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3634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степанов</dc:creator>
  <cp:lastModifiedBy>юрий степанов</cp:lastModifiedBy>
  <cp:revision>3</cp:revision>
  <dcterms:created xsi:type="dcterms:W3CDTF">2018-07-02T13:45:51Z</dcterms:created>
  <dcterms:modified xsi:type="dcterms:W3CDTF">2018-07-02T13:54:32Z</dcterms:modified>
</cp:coreProperties>
</file>