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6" r:id="rId11"/>
  </p:sldIdLst>
  <p:sldSz cx="9906000" cy="6858000" type="A4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-1147" y="-6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3736" y="2514601"/>
            <a:ext cx="7243762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3736" y="4777380"/>
            <a:ext cx="7243762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417530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2098" y="4529541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2107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735" y="609600"/>
            <a:ext cx="7243762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735" y="4354046"/>
            <a:ext cx="7243762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403" y="31781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2098" y="3244140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7527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5584" y="609600"/>
            <a:ext cx="682006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60947" y="3505200"/>
            <a:ext cx="6123450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735" y="4354046"/>
            <a:ext cx="7243762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403" y="31781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2098" y="3244140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04967" y="648005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030817" y="2905306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56226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735" y="2438401"/>
            <a:ext cx="7243763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735" y="5181600"/>
            <a:ext cx="724376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403" y="491172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2098" y="4983088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8522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315584" y="609600"/>
            <a:ext cx="682006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03735" y="4343400"/>
            <a:ext cx="724376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735" y="5181600"/>
            <a:ext cx="724376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403" y="491172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2098" y="4983088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04967" y="648005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30817" y="2905306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847386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735" y="627407"/>
            <a:ext cx="7243762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03735" y="4343400"/>
            <a:ext cx="724376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735" y="5181600"/>
            <a:ext cx="724376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403" y="491172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2098" y="4983088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919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403" y="7143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5796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2035" y="627406"/>
            <a:ext cx="1793676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3735" y="627406"/>
            <a:ext cx="5262563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403" y="7143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45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6752" y="624110"/>
            <a:ext cx="7240746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3735" y="2133600"/>
            <a:ext cx="7243763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403" y="7143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043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735" y="2058750"/>
            <a:ext cx="7243762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735" y="3530129"/>
            <a:ext cx="7243762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403" y="31781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2098" y="3244140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057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3735" y="2133600"/>
            <a:ext cx="3505015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42482" y="2126222"/>
            <a:ext cx="3505015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403" y="7143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2098" y="787783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0095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8240" y="1972703"/>
            <a:ext cx="3244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3735" y="2548966"/>
            <a:ext cx="3528601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9137" y="1969475"/>
            <a:ext cx="32491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152" y="2545738"/>
            <a:ext cx="352517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403" y="7143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2098" y="787783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12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403" y="7143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5934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403" y="7143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3330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735" y="446088"/>
            <a:ext cx="284797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7447" y="446089"/>
            <a:ext cx="421005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735" y="1598613"/>
            <a:ext cx="284797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403" y="71437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701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735" y="4800600"/>
            <a:ext cx="724376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03735" y="634965"/>
            <a:ext cx="7243763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735" y="5367338"/>
            <a:ext cx="724376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403" y="4911726"/>
            <a:ext cx="1290678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2098" y="4983088"/>
            <a:ext cx="633561" cy="365125"/>
          </a:xfrm>
        </p:spPr>
        <p:txBody>
          <a:bodyPr/>
          <a:lstStyle/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3315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31685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2117" y="-32"/>
            <a:ext cx="1914798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4859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6751" y="624110"/>
            <a:ext cx="724074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735" y="2133600"/>
            <a:ext cx="7243763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18810" y="6130437"/>
            <a:ext cx="931355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25899-E0BD-4832-81E0-B3F4B56B423E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03735" y="6135809"/>
            <a:ext cx="61912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098" y="787783"/>
            <a:ext cx="6335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5B6E78E-3D4F-45BE-8287-E10DB500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5946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ictionbook.ru/author/" TargetMode="External"/><Relationship Id="rId2" Type="http://schemas.openxmlformats.org/officeDocument/2006/relationships/hyperlink" Target="http://slovarozhegova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500">
              <a:srgbClr val="FFFFFF"/>
            </a:gs>
            <a:gs pos="30000">
              <a:schemeClr val="accent1">
                <a:lumMod val="0"/>
                <a:lumOff val="100000"/>
              </a:schemeClr>
            </a:gs>
            <a:gs pos="73000">
              <a:schemeClr val="accent1">
                <a:lumMod val="0"/>
                <a:lumOff val="100000"/>
              </a:schemeClr>
            </a:gs>
            <a:gs pos="0">
              <a:schemeClr val="accent1">
                <a:lumMod val="10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0800000" flipH="1" flipV="1">
            <a:off x="121977" y="396953"/>
            <a:ext cx="9514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Выселковский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филиал государственного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бюджетного 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профессионального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образовательного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учреждения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Кропоткинский медицинский колледж»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министерства здравоохранения Краснодарского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18108" y="2080339"/>
            <a:ext cx="3914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78634" y="1772529"/>
            <a:ext cx="665401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Индивидуальный проект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Тема: Почерк и характер. Их взаимосвязь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99761" y="4826675"/>
            <a:ext cx="420624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Индивидуальный проект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Студента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курса группы 113 А-Ф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Саркисовой Виктории Михайловны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Руководитель: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Захарченко Нина Михайловна</a:t>
            </a:r>
          </a:p>
          <a:p>
            <a:endParaRPr lang="ru-RU" dirty="0"/>
          </a:p>
          <a:p>
            <a:r>
              <a:rPr lang="ru-RU" dirty="0"/>
              <a:t> 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03661" y="5950425"/>
            <a:ext cx="1607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70596" y="5710832"/>
            <a:ext cx="1630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986425" y="5710831"/>
            <a:ext cx="1630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dirty="0"/>
              <a:t>Выселки </a:t>
            </a:r>
          </a:p>
          <a:p>
            <a:pPr algn="ctr"/>
            <a:r>
              <a:rPr lang="ru-RU" dirty="0" smtClean="0"/>
              <a:t>2018 </a:t>
            </a:r>
            <a:r>
              <a:rPr lang="ru-RU" dirty="0"/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xmlns="" val="4285602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9940" y="1129516"/>
            <a:ext cx="7240746" cy="128089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1.Бобров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 И. Язык почерка. Как понять себя и других/ А. И. Бобров. М.: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ЗАО«ЦентрПолиграф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2006. .(Популярная психология).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8281" y="1887553"/>
            <a:ext cx="73338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2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..Соломевич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И. «Почерк и характер»,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Харвест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2009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5000" y="2590800"/>
            <a:ext cx="70256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Электронная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версия, «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Грамота.ру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», </a:t>
            </a:r>
            <a:r>
              <a:rPr lang="ru-RU" sz="2000" b="1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http://slovarozhegova.ru/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Взаимосвязь почерка и темперамента. 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13560" y="3756378"/>
            <a:ext cx="71932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Практическая графология. © Электронная версия, </a:t>
            </a:r>
            <a:r>
              <a:rPr lang="ru-RU" sz="2000" b="1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ru-RU" sz="2000" b="1" u="sng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fictionbook.ru/author</a:t>
            </a:r>
            <a:r>
              <a:rPr lang="ru-RU" b="1" u="sng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440" y="4587093"/>
            <a:ext cx="6614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2000" b="1" u="sng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2000" b="1" u="sng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://_grafologiya </a:t>
            </a:r>
            <a:r>
              <a:rPr lang="en-US" sz="2000" b="1" u="sng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kak</a:t>
            </a:r>
            <a:r>
              <a:rPr lang="en-US" sz="2000" b="1" u="sng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b="1" u="sng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uznat</a:t>
            </a:r>
            <a:r>
              <a:rPr lang="en-US" sz="2000" b="1" u="sng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b="1" u="sng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</a:t>
            </a:r>
            <a:r>
              <a:rPr lang="en-US" b="1" u="sng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684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5929" y="1"/>
            <a:ext cx="9210072" cy="2789499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 изучить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почерка и характера индивида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5728" y="1296538"/>
            <a:ext cx="8035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07163" y="4167923"/>
            <a:ext cx="1384253" cy="248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898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2111" y="-1"/>
            <a:ext cx="8109688" cy="685800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 :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 выявить причины которые влияют на почерк человека;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установить разницу и соответствие между характером человека и его почерком;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 проанализировать теоретический материал, посвящённый этой теме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изучить основные закономерности графологического почерка.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17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Графология- наука, изучающая законы зависимости между почерком и личностью, характером человека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Графология- интересный и ценный способ, позволяющий познать самого себя познать природу других людей. На почерке сказывается много о личности: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личности;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Наклонности и способности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Психические отклонения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Темперамент и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72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2512" y="0"/>
            <a:ext cx="8453488" cy="128089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ТАКЖЕ ВНИМАНИЕ И НА ЗАГЛАВНЫЕ БУКВЫ.</a:t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ОНИ НАМНОГО БОЛЬШЕ ПРОПИСНЫХ, ТО ЧЕЛОВЕК, НАВЕРНЯКА, ОЧЕНЬ ТРЕБОВАТЕЛЕН К ОКРУЖАЮЩИМ.</a:t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ЗАГЛАВНЫЕ БУКВЫ ПОЧТИ НЕ ОТЛИЧАЮТСЯ ОТ ПРОПИСНЫХ – ПЕРЕД ВАМИ СКРОМНЫЙ ЧЕЛОВЕК, БЕЗ ОСОБЫХ ПРЕТЕНЗИЙ К ЖИЗНИ.</a:t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ЗАГЛАВНЫЕ БУКВЫ ВЫПИСАНЫ КАЛЛИГРАФИЧЕСКИ – ЭТОТ ЧЕЛОВЕК ПОДВЕРЖЕН ЧУЖОМУ МНЕНИЮ И НЕ ИМЕЕТ СВОЕЙ ТОЧКИ ЗРЕНИЯ В СУЖДЕНИЯХ.</a:t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ЗАГЛАВНЫЕ БУКВЫ УКРАШЕНЫ РАЗЛИЧНЫМИ ИЗЫСКАМИ ТАКИМИ, КАК ЗАВИТУШКИ, ЛЕНТОЧКИ – ЭТИ ЛЮДИ ОЧЕНЬ АРТИСТИЧНЫ, ИМЕЮТ ПРИСТРАСТИЕ К КРАСИВЫМ ВЕЩАМ</a:t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ПОВЫШЕННОЕ ВНИМАНИЕ К ВНЕШНЕЙ СТОРОНЕ ЖИЗНИ.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5329" y="4231037"/>
            <a:ext cx="7878645" cy="2285307"/>
          </a:xfrm>
        </p:spPr>
      </p:pic>
    </p:spTree>
    <p:extLst>
      <p:ext uri="{BB962C8B-B14F-4D97-AF65-F5344CB8AC3E}">
        <p14:creationId xmlns:p14="http://schemas.microsoft.com/office/powerpoint/2010/main" xmlns="" val="116168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942" y="36102"/>
            <a:ext cx="9035512" cy="128089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</a:t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 со всех сторон листа свидетельствуют о тяге к изысканным предметам, желании тратить деньги на приобретение редких и ценных вещей. Широкие поля только справа – человеку присуща деликатность, но он нерешителен. Наличие широких полей и слева и справа – щедрость, хвастливость.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 разной ширины – признак беспечности. 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отсутствие полей вообще, т.е., когда строчки заполняют все пространство листа – перед вами человек, целиком поглощенный собой, в его жизни нет места для кого-то еще.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</a:rPr>
              <a:t> </a:t>
            </a:r>
            <a:br>
              <a:rPr lang="ru-RU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0929" y="2244709"/>
            <a:ext cx="86945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000" dirty="0" smtClean="0"/>
          </a:p>
          <a:p>
            <a:r>
              <a:rPr lang="ru-RU" sz="2000" b="1" dirty="0" smtClean="0"/>
              <a:t>     </a:t>
            </a:r>
          </a:p>
          <a:p>
            <a:r>
              <a:rPr lang="ru-RU" sz="2000" b="1" dirty="0" smtClean="0"/>
              <a:t>нажим</a:t>
            </a:r>
            <a:endParaRPr lang="ru-RU" sz="2000" b="1" dirty="0"/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 нажим характерен для уверенных в себе и энергичных людей, обладающих высокой работоспособностью. Такие люди, как правило, очень общительны и привлекают своей целеустремленностью и оптимизмом. Они могут быть критичными, склонными к проявлению силы.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Легкий нажим чаще всего бывает у крайне чувствительных и романтичных натур. Это мечтатели, сконцентрированные в первую очередь на своем внутреннем мире. Ответственны, но неторопливы, делают все аккуратно, стараясь не допускать ошибок. Зачастую такой нажим является признаком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слабовольности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7934" y="1701129"/>
            <a:ext cx="82463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4407" y="3032070"/>
            <a:ext cx="3917235" cy="74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095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428" y="0"/>
            <a:ext cx="8911526" cy="128089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НАКЛОН БУКВ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 располагаются вертикально – перед вами представитель с сильной волей и цельностью характера, сдержанный человек.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Наклон вправо (не слишком сильный), свидетельствует о дружелюбии, теплоте. Пишущие так могут держать свои эмоции под контролем, неплохо ладят с другими и искренне тянутся к общению.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 наклон вправо показывает желание выставить свои чувства напоказ. Таким людям присуще стремление к крайностям: если они влюбляются, то по уши; если не любят - до ненависти.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Наклон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влево свидетельствует о том, что интеллект контролирует эмоции. Наклон влево - это упрямство, своенравие, вынужденное существование в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чуждой среде (детдом, интернет и др.). Такой наклон может возникнуть и при желании изменить обычный почерк, либо измениться самому. 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наклона (вертикальный почерк) свидетельствует о равновесии между разумом и сердцем.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УГЛЫ и ОКРУЖНОСТИ 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9417" y="3781586"/>
            <a:ext cx="85705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Округлые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буквы 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свидетельствуют о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том, что человек склонен к сотрудничеству. Он удовлетворен коллективной работой и ждет инициативы от других.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Угловатые буквы - признак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соревновательности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стремления к независимости и критичного ума. Сочетание угловатых и округлых букв свидетельствует об умении очаровывать людей, о такте, гостеприимстве, хорошем вкусе.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686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3601" y="0"/>
            <a:ext cx="7240746" cy="128089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17963" y="1554541"/>
            <a:ext cx="63871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Основы почерка закладываются в детстве.</a:t>
            </a:r>
            <a:endParaRPr lang="ru-RU" sz="2000" b="1" dirty="0">
              <a:latin typeface="Times New Roman" panose="02020603050405020304" pitchFamily="18" charset="0"/>
              <a:ea typeface="Segoe UI Symbol" panose="020B0502040204020203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На четкость почерка влияют наклон, скорость, форма букв, величина интервалов между словами и буквами.</a:t>
            </a:r>
            <a:endParaRPr lang="ru-RU" sz="2000" b="1" dirty="0">
              <a:latin typeface="Times New Roman" panose="02020603050405020304" pitchFamily="18" charset="0"/>
              <a:ea typeface="Segoe UI Symbol" panose="020B0502040204020203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каждого человека – свой почерк, который характерен только для него.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679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Рекомендации:</a:t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торопиться;</a:t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изменить технику письма;</a:t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подобрать хорошую ручку и бумагу;</a:t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правильно обустроить рабочее место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732342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530</TotalTime>
  <Words>228</Words>
  <Application>Microsoft Office PowerPoint</Application>
  <PresentationFormat>Лист A4 (210x297 мм)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Слайд 1</vt:lpstr>
      <vt:lpstr>ЦЕЛЬ ИССЛЕДОВАНИЯ: изучить взаимосвязь почерка и характера индивида </vt:lpstr>
      <vt:lpstr>      Задачи исследования : 1)  выявить причины которые влияют на почерк человека; 2) установить разницу и соответствие между характером человека и его почерком; 3)  проанализировать теоретический материал, посвящённый этой теме; 4)  изучить основные закономерности графологического почерка.  </vt:lpstr>
      <vt:lpstr>Графология- наука, изучающая законы зависимости между почерком и личностью, характером человека.</vt:lpstr>
      <vt:lpstr>ОБРАТИТЕ ТАКЖЕ ВНИМАНИЕ И НА ЗАГЛАВНЫЕ БУКВЫ. ЕСЛИ ОНИ НАМНОГО БОЛЬШЕ ПРОПИСНЫХ, ТО ЧЕЛОВЕК, НАВЕРНЯКА, ОЧЕНЬ ТРЕБОВАТЕЛЕН К ОКРУЖАЮЩИМ. ЕСЛИ ЗАГЛАВНЫЕ БУКВЫ ПОЧТИ НЕ ОТЛИЧАЮТСЯ ОТ ПРОПИСНЫХ – ПЕРЕД ВАМИ СКРОМНЫЙ ЧЕЛОВЕК, БЕЗ ОСОБЫХ ПРЕТЕНЗИЙ К ЖИЗНИ. ЗАГЛАВНЫЕ БУКВЫ ВЫПИСАНЫ КАЛЛИГРАФИЧЕСКИ – ЭТОТ ЧЕЛОВЕК ПОДВЕРЖЕН ЧУЖОМУ МНЕНИЮ И НЕ ИМЕЕТ СВОЕЙ ТОЧКИ ЗРЕНИЯ В СУЖДЕНИЯХ. ЗАГЛАВНЫЕ БУКВЫ УКРАШЕНЫ РАЗЛИЧНЫМИ ИЗЫСКАМИ ТАКИМИ, КАК ЗАВИТУШКИ, ЛЕНТОЧКИ – ЭТИ ЛЮДИ ОЧЕНЬ АРТИСТИЧНЫ, ИМЕЮТ ПРИСТРАСТИЕ К КРАСИВЫМ ВЕЩАМ  И ПОВЫШЕННОЕ ВНИМАНИЕ К ВНЕШНЕЙ СТОРОНЕ ЖИЗНИ. </vt:lpstr>
      <vt:lpstr>поля Широкие поля со всех сторон листа свидетельствуют о тяге к изысканным предметам, желании тратить деньги на приобретение редких и ценных вещей. Широкие поля только справа – человеку присуща деликатность, но он нерешителен. Наличие широких полей и слева и справа – щедрость, хвастливость. Поля разной ширины – признак беспечности.  А вот отсутствие полей вообще, т.е., когда строчки заполняют все пространство листа – перед вами человек, целиком поглощенный собой, в его жизни нет места для кого-то еще.   </vt:lpstr>
      <vt:lpstr>НАКЛОН БУКВ Буквы располагаются вертикально – перед вами представитель с сильной волей и цельностью характера, сдержанный человек. Наклон вправо (не слишком сильный), свидетельствует о дружелюбии, теплоте. Пишущие так могут держать свои эмоции под контролем, неплохо ладят с другими и искренне тянутся к общению. Сильный наклон вправо показывает желание выставить свои чувства напоказ. Таким людям присуще стремление к крайностям: если они влюбляются, то по уши; если не любят - до ненависти. Наклон влево свидетельствует о том, что интеллект контролирует эмоции. Наклон влево - это упрямство, своенравие, вынужденное существование в чуждой среде (детдом, интернет и др.). Такой наклон может возникнуть и при желании изменить обычный почерк, либо измениться самому.  Отсутствие наклона (вертикальный почерк) свидетельствует о равновесии между разумом и сердцем.   УГЛЫ и ОКРУЖНОСТИ  </vt:lpstr>
      <vt:lpstr>выводы</vt:lpstr>
      <vt:lpstr>Рекомендации:  1. не торопиться; 2. изменить технику письма; 3.  подобрать хорошую ручку и бумагу; 4. правильно обустроить рабочее место.</vt:lpstr>
      <vt:lpstr>1.Бобров, А. И. Язык почерка. Как понять себя и других/ А. И. Бобров. М.: ЗАО«ЦентрПолиграф, 2006. .(Популярная психология). 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Nadezda</cp:lastModifiedBy>
  <cp:revision>23</cp:revision>
  <dcterms:created xsi:type="dcterms:W3CDTF">2018-05-08T17:22:15Z</dcterms:created>
  <dcterms:modified xsi:type="dcterms:W3CDTF">2018-07-02T20:29:55Z</dcterms:modified>
</cp:coreProperties>
</file>