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62" r:id="rId3"/>
    <p:sldId id="261" r:id="rId4"/>
    <p:sldId id="271" r:id="rId5"/>
    <p:sldId id="257" r:id="rId6"/>
    <p:sldId id="272" r:id="rId7"/>
    <p:sldId id="259" r:id="rId8"/>
    <p:sldId id="263" r:id="rId9"/>
    <p:sldId id="264" r:id="rId10"/>
    <p:sldId id="265" r:id="rId11"/>
    <p:sldId id="266" r:id="rId12"/>
    <p:sldId id="267" r:id="rId13"/>
    <p:sldId id="273" r:id="rId14"/>
    <p:sldId id="268" r:id="rId15"/>
    <p:sldId id="269" r:id="rId16"/>
    <p:sldId id="27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665BFA-B3CE-4350-9E9B-AC394B1B926A}" type="datetimeFigureOut">
              <a:rPr lang="ru-RU" smtClean="0"/>
              <a:pPr/>
              <a:t>02.07.2018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75E824-6688-4F28-935E-0F9BFE0799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177939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D4E19-A1C8-4693-A1E9-62F042EB2650}" type="datetimeFigureOut">
              <a:rPr lang="ru-RU" smtClean="0"/>
              <a:pPr/>
              <a:t>02.07.2018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B5676-9500-4783-944F-BAB05E9F76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D4E19-A1C8-4693-A1E9-62F042EB2650}" type="datetimeFigureOut">
              <a:rPr lang="ru-RU" smtClean="0"/>
              <a:pPr/>
              <a:t>02.07.2018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B5676-9500-4783-944F-BAB05E9F76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D4E19-A1C8-4693-A1E9-62F042EB2650}" type="datetimeFigureOut">
              <a:rPr lang="ru-RU" smtClean="0"/>
              <a:pPr/>
              <a:t>02.07.2018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B5676-9500-4783-944F-BAB05E9F76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D4E19-A1C8-4693-A1E9-62F042EB2650}" type="datetimeFigureOut">
              <a:rPr lang="ru-RU" smtClean="0"/>
              <a:pPr/>
              <a:t>02.07.2018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B5676-9500-4783-944F-BAB05E9F76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D4E19-A1C8-4693-A1E9-62F042EB2650}" type="datetimeFigureOut">
              <a:rPr lang="ru-RU" smtClean="0"/>
              <a:pPr/>
              <a:t>02.07.2018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B5676-9500-4783-944F-BAB05E9F76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D4E19-A1C8-4693-A1E9-62F042EB2650}" type="datetimeFigureOut">
              <a:rPr lang="ru-RU" smtClean="0"/>
              <a:pPr/>
              <a:t>02.07.2018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B5676-9500-4783-944F-BAB05E9F76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D4E19-A1C8-4693-A1E9-62F042EB2650}" type="datetimeFigureOut">
              <a:rPr lang="ru-RU" smtClean="0"/>
              <a:pPr/>
              <a:t>02.07.2018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B5676-9500-4783-944F-BAB05E9F76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D4E19-A1C8-4693-A1E9-62F042EB2650}" type="datetimeFigureOut">
              <a:rPr lang="ru-RU" smtClean="0"/>
              <a:pPr/>
              <a:t>02.07.2018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B5676-9500-4783-944F-BAB05E9F76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D4E19-A1C8-4693-A1E9-62F042EB2650}" type="datetimeFigureOut">
              <a:rPr lang="ru-RU" smtClean="0"/>
              <a:pPr/>
              <a:t>02.07.2018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B5676-9500-4783-944F-BAB05E9F76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D4E19-A1C8-4693-A1E9-62F042EB2650}" type="datetimeFigureOut">
              <a:rPr lang="ru-RU" smtClean="0"/>
              <a:pPr/>
              <a:t>02.07.2018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B5676-9500-4783-944F-BAB05E9F76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D4E19-A1C8-4693-A1E9-62F042EB2650}" type="datetimeFigureOut">
              <a:rPr lang="ru-RU" smtClean="0"/>
              <a:pPr/>
              <a:t>02.07.2018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B5676-9500-4783-944F-BAB05E9F76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82"/>
            </a:gs>
            <a:gs pos="13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42844" y="142852"/>
            <a:ext cx="8858312" cy="6572296"/>
          </a:xfrm>
          <a:prstGeom prst="rect">
            <a:avLst/>
          </a:prstGeom>
          <a:solidFill>
            <a:schemeClr val="bg1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AD4E19-A1C8-4693-A1E9-62F042EB2650}" type="datetimeFigureOut">
              <a:rPr lang="ru-RU" smtClean="0"/>
              <a:pPr/>
              <a:t>02.07.2018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2B5676-9500-4783-944F-BAB05E9F76B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85720" y="285728"/>
            <a:ext cx="8572560" cy="6286544"/>
          </a:xfrm>
          <a:prstGeom prst="rect">
            <a:avLst/>
          </a:prstGeom>
          <a:solidFill>
            <a:srgbClr val="FFFF00">
              <a:alpha val="44000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318" name="Picture 6" descr="R9 (481x131, 15Kb)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5357826"/>
            <a:ext cx="4581525" cy="1247775"/>
          </a:xfrm>
          <a:prstGeom prst="rect">
            <a:avLst/>
          </a:prstGeom>
          <a:noFill/>
        </p:spPr>
      </p:pic>
      <p:pic>
        <p:nvPicPr>
          <p:cNvPr id="13320" name="Picture 8" descr="R9 (481x131, 15Kb)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562475" y="5429264"/>
            <a:ext cx="4581525" cy="1247775"/>
          </a:xfrm>
          <a:prstGeom prst="rect">
            <a:avLst/>
          </a:prstGeom>
          <a:noFill/>
        </p:spPr>
      </p:pic>
      <p:pic>
        <p:nvPicPr>
          <p:cNvPr id="13322" name="Picture 10" descr="R9 (481x131, 15Kb)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 rot="10800000">
            <a:off x="0" y="285728"/>
            <a:ext cx="4581525" cy="1247775"/>
          </a:xfrm>
          <a:prstGeom prst="rect">
            <a:avLst/>
          </a:prstGeom>
          <a:noFill/>
        </p:spPr>
      </p:pic>
      <p:pic>
        <p:nvPicPr>
          <p:cNvPr id="13324" name="Picture 12" descr="R9 (481x131, 15Kb)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 rot="10800000">
            <a:off x="4562475" y="214290"/>
            <a:ext cx="4581525" cy="1247775"/>
          </a:xfrm>
          <a:prstGeom prst="rect">
            <a:avLst/>
          </a:prstGeom>
          <a:noFill/>
        </p:spPr>
      </p:pic>
      <p:pic>
        <p:nvPicPr>
          <p:cNvPr id="13326" name="Picture 14" descr="R9 (481x131, 15Kb)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 rot="5400000">
            <a:off x="-1381155" y="2881297"/>
            <a:ext cx="4581525" cy="1247775"/>
          </a:xfrm>
          <a:prstGeom prst="rect">
            <a:avLst/>
          </a:prstGeom>
          <a:noFill/>
        </p:spPr>
      </p:pic>
      <p:pic>
        <p:nvPicPr>
          <p:cNvPr id="13328" name="Picture 16" descr="R9 (481x131, 15Kb)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 rot="16200000">
            <a:off x="5905521" y="2881297"/>
            <a:ext cx="4581525" cy="1247775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77287" y="1484784"/>
            <a:ext cx="5189433" cy="255454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000" b="1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Цветочные</a:t>
            </a:r>
          </a:p>
          <a:p>
            <a:pPr algn="ctr"/>
            <a:r>
              <a:rPr lang="ru-RU" sz="8000" b="1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загадки</a:t>
            </a:r>
            <a:endParaRPr lang="ru-RU" sz="8000" b="1" spc="50" dirty="0">
              <a:ln w="11430"/>
              <a:solidFill>
                <a:srgbClr val="00B05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60440" y="422108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kern="10" dirty="0" err="1" smtClean="0">
                <a:solidFill>
                  <a:srgbClr val="00B05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Путченко</a:t>
            </a:r>
            <a:r>
              <a:rPr lang="ru-RU" kern="10" dirty="0" smtClean="0">
                <a:solidFill>
                  <a:srgbClr val="00B05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 Елена Николаевна</a:t>
            </a:r>
            <a:endParaRPr lang="ru-RU" kern="10" dirty="0">
              <a:solidFill>
                <a:srgbClr val="00B050"/>
              </a:soli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  <p:pic>
        <p:nvPicPr>
          <p:cNvPr id="6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6250525">
            <a:off x="1956669" y="3019995"/>
            <a:ext cx="2304256" cy="34102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24720" y="4149080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/>
              <a:t>Поворачивает ловко</a:t>
            </a:r>
          </a:p>
          <a:p>
            <a:r>
              <a:rPr lang="ru-RU" sz="2400" dirty="0"/>
              <a:t>Он за солнышком головку.</a:t>
            </a:r>
          </a:p>
          <a:p>
            <a:r>
              <a:rPr lang="ru-RU" sz="2400" dirty="0"/>
              <a:t>Поле словно в </a:t>
            </a:r>
            <a:r>
              <a:rPr lang="ru-RU" sz="2400" dirty="0" smtClean="0"/>
              <a:t>жёлтых </a:t>
            </a:r>
            <a:r>
              <a:rPr lang="ru-RU" sz="2400" dirty="0"/>
              <a:t>волнах.</a:t>
            </a:r>
          </a:p>
          <a:p>
            <a:r>
              <a:rPr lang="ru-RU" sz="2400" dirty="0"/>
              <a:t>Здесь растет цветок...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286784" y="5253300"/>
            <a:ext cx="17334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/>
              <a:t>(подсолнух)</a:t>
            </a:r>
          </a:p>
        </p:txBody>
      </p:sp>
      <p:pic>
        <p:nvPicPr>
          <p:cNvPr id="4" name="Объект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9171" y="260648"/>
            <a:ext cx="5177549" cy="38831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="" xmlns:p14="http://schemas.microsoft.com/office/powerpoint/2010/main" val="4286946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08312" y="4379620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/>
              <a:t>Он </a:t>
            </a:r>
            <a:r>
              <a:rPr lang="ru-RU" sz="2400" dirty="0" smtClean="0"/>
              <a:t>растёт </a:t>
            </a:r>
            <a:r>
              <a:rPr lang="ru-RU" sz="2400" dirty="0"/>
              <a:t>повсюду летом -</a:t>
            </a:r>
          </a:p>
          <a:p>
            <a:r>
              <a:rPr lang="ru-RU" sz="2400" dirty="0"/>
              <a:t>В поле и у кочек.</a:t>
            </a:r>
          </a:p>
          <a:p>
            <a:r>
              <a:rPr lang="ru-RU" sz="2400" dirty="0"/>
              <a:t>Он изящен, фиолетов,</a:t>
            </a:r>
          </a:p>
          <a:p>
            <a:r>
              <a:rPr lang="ru-RU" sz="2400" dirty="0"/>
              <a:t>Это - ...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778087" y="5459740"/>
            <a:ext cx="20336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/>
              <a:t>(колокольчик)</a:t>
            </a:r>
          </a:p>
        </p:txBody>
      </p:sp>
      <p:pic>
        <p:nvPicPr>
          <p:cNvPr id="4" name="Объект 2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9977" y="116632"/>
            <a:ext cx="6484391" cy="434953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="" xmlns:p14="http://schemas.microsoft.com/office/powerpoint/2010/main" val="3487858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20280" y="3573016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/>
              <a:t>Вот колючие кусты,</a:t>
            </a:r>
          </a:p>
          <a:p>
            <a:r>
              <a:rPr lang="ru-RU" sz="2400" dirty="0"/>
              <a:t>Лучше их не трогай ты.</a:t>
            </a:r>
          </a:p>
          <a:p>
            <a:r>
              <a:rPr lang="ru-RU" sz="2400" dirty="0"/>
              <a:t>Родственник красотки розы</a:t>
            </a:r>
          </a:p>
          <a:p>
            <a:r>
              <a:rPr lang="ru-RU" sz="2400" dirty="0"/>
              <a:t>Затаил в шипах угрозу.</a:t>
            </a:r>
          </a:p>
          <a:p>
            <a:r>
              <a:rPr lang="ru-RU" sz="2400" dirty="0"/>
              <a:t>Хоть не кактус, не терновник,</a:t>
            </a:r>
          </a:p>
          <a:p>
            <a:r>
              <a:rPr lang="ru-RU" sz="2400" dirty="0"/>
              <a:t>Но колюч в саду...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828556" y="5386283"/>
            <a:ext cx="17059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/>
              <a:t>(шиповник)</a:t>
            </a:r>
          </a:p>
        </p:txBody>
      </p:sp>
      <p:pic>
        <p:nvPicPr>
          <p:cNvPr id="4" name="Объект 2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198679"/>
            <a:ext cx="4586155" cy="343961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="" xmlns:p14="http://schemas.microsoft.com/office/powerpoint/2010/main" val="3056448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48272" y="4974267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/>
              <a:t>Белые горошки</a:t>
            </a:r>
          </a:p>
          <a:p>
            <a:r>
              <a:rPr lang="ru-RU" sz="2400" dirty="0"/>
              <a:t>На зелёной ножке.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022304" y="5339823"/>
            <a:ext cx="1471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/>
              <a:t>(Ландыш)</a:t>
            </a:r>
          </a:p>
        </p:txBody>
      </p:sp>
      <p:pic>
        <p:nvPicPr>
          <p:cNvPr id="4" name="Объект 2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6061" y="415205"/>
            <a:ext cx="6028618" cy="45259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="" xmlns:p14="http://schemas.microsoft.com/office/powerpoint/2010/main" val="812679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1984" y="4005064"/>
            <a:ext cx="523832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Я капризна и нежна,</a:t>
            </a:r>
            <a:br>
              <a:rPr lang="ru-RU" sz="2400" dirty="0"/>
            </a:br>
            <a:r>
              <a:rPr lang="ru-RU" sz="2400" dirty="0"/>
              <a:t>К любому празднику нужна.</a:t>
            </a:r>
            <a:br>
              <a:rPr lang="ru-RU" sz="2400" dirty="0"/>
            </a:br>
            <a:r>
              <a:rPr lang="ru-RU" sz="2400" dirty="0"/>
              <a:t>Могу быть белой, желтой, красной,</a:t>
            </a:r>
            <a:br>
              <a:rPr lang="ru-RU" sz="2400" dirty="0"/>
            </a:br>
            <a:r>
              <a:rPr lang="ru-RU" sz="2400" dirty="0"/>
              <a:t>Но остаюсь всегда прекрасной!</a:t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272250" y="5085184"/>
            <a:ext cx="96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/>
              <a:t>(Роза)</a:t>
            </a:r>
          </a:p>
        </p:txBody>
      </p:sp>
      <p:pic>
        <p:nvPicPr>
          <p:cNvPr id="4" name="Объект 2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3926" y="181899"/>
            <a:ext cx="5092330" cy="38231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="" xmlns:p14="http://schemas.microsoft.com/office/powerpoint/2010/main" val="2993519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4830251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/>
              <a:t>Стоят в лугах сестрички —</a:t>
            </a:r>
          </a:p>
          <a:p>
            <a:r>
              <a:rPr lang="ru-RU" sz="2400" dirty="0"/>
              <a:t>Золотой глазок, белые реснички.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588224" y="5199583"/>
            <a:ext cx="15763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/>
              <a:t>(Ромашки)</a:t>
            </a:r>
          </a:p>
        </p:txBody>
      </p:sp>
      <p:pic>
        <p:nvPicPr>
          <p:cNvPr id="4" name="Объект 2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260648"/>
            <a:ext cx="5996793" cy="44975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="" xmlns:p14="http://schemas.microsoft.com/office/powerpoint/2010/main" val="2536288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4830251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/>
              <a:t>Над лугом </a:t>
            </a:r>
            <a:r>
              <a:rPr lang="ru-RU" sz="2400" dirty="0" err="1"/>
              <a:t>парашютики</a:t>
            </a:r>
            <a:endParaRPr lang="ru-RU" sz="2400" dirty="0"/>
          </a:p>
          <a:p>
            <a:r>
              <a:rPr lang="ru-RU" sz="2400" dirty="0"/>
              <a:t>Качаются на прутике.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076056" y="5157192"/>
            <a:ext cx="19559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/>
              <a:t>(Одуванчики)</a:t>
            </a:r>
          </a:p>
        </p:txBody>
      </p:sp>
      <p:pic>
        <p:nvPicPr>
          <p:cNvPr id="4" name="Объект 3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0166" y="714356"/>
            <a:ext cx="6034617" cy="45259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="" xmlns:p14="http://schemas.microsoft.com/office/powerpoint/2010/main" val="2975768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4163596"/>
            <a:ext cx="50943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Много лепестков атласных -</a:t>
            </a:r>
          </a:p>
          <a:p>
            <a:r>
              <a:rPr lang="ru-RU" sz="2400" dirty="0" smtClean="0"/>
              <a:t>Жёлтых</a:t>
            </a:r>
            <a:r>
              <a:rPr lang="ru-RU" sz="2400" dirty="0"/>
              <a:t>, белых, </a:t>
            </a:r>
            <a:r>
              <a:rPr lang="ru-RU" sz="2400" dirty="0" smtClean="0"/>
              <a:t>пёстрых</a:t>
            </a:r>
            <a:r>
              <a:rPr lang="ru-RU" sz="2400" dirty="0"/>
              <a:t>, красных.</a:t>
            </a:r>
          </a:p>
          <a:p>
            <a:r>
              <a:rPr lang="ru-RU" sz="2400" dirty="0"/>
              <a:t>На меня ты погляди-ка,</a:t>
            </a:r>
          </a:p>
          <a:p>
            <a:r>
              <a:rPr lang="ru-RU" sz="2400" dirty="0"/>
              <a:t>Называюсь я...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283968" y="5229200"/>
            <a:ext cx="15369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/>
              <a:t>(гвоздика)</a:t>
            </a:r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1811" y="331845"/>
            <a:ext cx="4404311" cy="38317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="" xmlns:p14="http://schemas.microsoft.com/office/powerpoint/2010/main" val="2117067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20280" y="4163596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/>
              <a:t>Цветик </a:t>
            </a:r>
            <a:r>
              <a:rPr lang="ru-RU" sz="2400" dirty="0" smtClean="0"/>
              <a:t>жёлто-золотистый</a:t>
            </a:r>
            <a:r>
              <a:rPr lang="ru-RU" sz="2400" dirty="0"/>
              <a:t>,</a:t>
            </a:r>
          </a:p>
          <a:p>
            <a:r>
              <a:rPr lang="ru-RU" sz="2400" dirty="0"/>
              <a:t>Как </a:t>
            </a:r>
            <a:r>
              <a:rPr lang="ru-RU" sz="2400" dirty="0" smtClean="0"/>
              <a:t>цыплёночек</a:t>
            </a:r>
            <a:r>
              <a:rPr lang="ru-RU" sz="2400" dirty="0"/>
              <a:t>, пушистый.</a:t>
            </a:r>
          </a:p>
          <a:p>
            <a:r>
              <a:rPr lang="ru-RU" sz="2400" dirty="0"/>
              <a:t>Сразу вянет от мороза</a:t>
            </a:r>
          </a:p>
          <a:p>
            <a:r>
              <a:rPr lang="ru-RU" sz="2400" dirty="0"/>
              <a:t>Наша неженка...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662264" y="5238199"/>
            <a:ext cx="13933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/>
              <a:t>(мимоза)</a:t>
            </a:r>
          </a:p>
        </p:txBody>
      </p:sp>
      <p:pic>
        <p:nvPicPr>
          <p:cNvPr id="4" name="Объект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9015" y="260648"/>
            <a:ext cx="5339289" cy="38309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="" xmlns:p14="http://schemas.microsoft.com/office/powerpoint/2010/main" val="2549851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444208" y="5343599"/>
            <a:ext cx="20136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/>
              <a:t>(Подснежник)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376264" y="4221088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/>
              <a:t>У занесённых снегом кочек,</a:t>
            </a:r>
            <a:br>
              <a:rPr lang="ru-RU" sz="2400" dirty="0"/>
            </a:br>
            <a:r>
              <a:rPr lang="ru-RU" sz="2400" dirty="0"/>
              <a:t>Под белой шапкой снеговой,</a:t>
            </a:r>
            <a:br>
              <a:rPr lang="ru-RU" sz="2400" dirty="0"/>
            </a:br>
            <a:r>
              <a:rPr lang="ru-RU" sz="2400" dirty="0"/>
              <a:t>Нашли мы маленький цветочек,</a:t>
            </a:r>
            <a:br>
              <a:rPr lang="ru-RU" sz="2400" dirty="0"/>
            </a:br>
            <a:r>
              <a:rPr lang="ru-RU" sz="2400" dirty="0"/>
              <a:t>Полузамёрзший, чуть живой.</a:t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5" name="Объект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3702" y="260648"/>
            <a:ext cx="5280586" cy="39604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="" xmlns:p14="http://schemas.microsoft.com/office/powerpoint/2010/main" val="4146847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55776" y="4293096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>
                <a:latin typeface="+mj-lt"/>
              </a:rPr>
              <a:t>Длинный тонкий стебелек,</a:t>
            </a:r>
            <a:br>
              <a:rPr lang="ru-RU" sz="2400" dirty="0">
                <a:latin typeface="+mj-lt"/>
              </a:rPr>
            </a:br>
            <a:r>
              <a:rPr lang="ru-RU" sz="2400" dirty="0">
                <a:latin typeface="+mj-lt"/>
              </a:rPr>
              <a:t>Сверху - алый огонек.</a:t>
            </a:r>
            <a:br>
              <a:rPr lang="ru-RU" sz="2400" dirty="0">
                <a:latin typeface="+mj-lt"/>
              </a:rPr>
            </a:br>
            <a:r>
              <a:rPr lang="ru-RU" sz="2400" dirty="0">
                <a:latin typeface="+mj-lt"/>
              </a:rPr>
              <a:t>Не растенье, а маяк -</a:t>
            </a:r>
            <a:br>
              <a:rPr lang="ru-RU" sz="2400" dirty="0">
                <a:latin typeface="+mj-lt"/>
              </a:rPr>
            </a:br>
            <a:r>
              <a:rPr lang="ru-RU" sz="2400" dirty="0">
                <a:latin typeface="+mj-lt"/>
              </a:rPr>
              <a:t>Это ярко-красный </a:t>
            </a:r>
            <a:r>
              <a:rPr lang="ru-RU" sz="2400" dirty="0" smtClean="0">
                <a:latin typeface="+mj-lt"/>
              </a:rPr>
              <a:t>…</a:t>
            </a:r>
            <a:endParaRPr lang="ru-RU" sz="2400" dirty="0">
              <a:latin typeface="+mj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148064" y="5390596"/>
            <a:ext cx="8691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(мак)</a:t>
            </a:r>
            <a:endParaRPr lang="ru-RU" sz="2400" dirty="0"/>
          </a:p>
        </p:txBody>
      </p:sp>
      <p:pic>
        <p:nvPicPr>
          <p:cNvPr id="5" name="Объект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260648"/>
            <a:ext cx="4680520" cy="404084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4154304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/>
              <a:t>Я цветок не полевой,</a:t>
            </a:r>
            <a:br>
              <a:rPr lang="ru-RU" sz="2400" dirty="0"/>
            </a:br>
            <a:r>
              <a:rPr lang="ru-RU" sz="2400" dirty="0"/>
              <a:t>Я обитатель водяной.</a:t>
            </a:r>
            <a:br>
              <a:rPr lang="ru-RU" sz="2400" dirty="0"/>
            </a:br>
            <a:r>
              <a:rPr lang="ru-RU" sz="2400" dirty="0"/>
              <a:t>И мои подружки -</a:t>
            </a:r>
            <a:br>
              <a:rPr lang="ru-RU" sz="2400" dirty="0"/>
            </a:br>
            <a:r>
              <a:rPr lang="ru-RU" sz="2400" dirty="0"/>
              <a:t>Зеленые лягушки.</a:t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716016" y="5223391"/>
            <a:ext cx="23289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/>
              <a:t>(Водяная лилия)</a:t>
            </a:r>
          </a:p>
        </p:txBody>
      </p:sp>
      <p:pic>
        <p:nvPicPr>
          <p:cNvPr id="4" name="Объект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7" y="188640"/>
            <a:ext cx="5283227" cy="39604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="" xmlns:p14="http://schemas.microsoft.com/office/powerpoint/2010/main" val="1085587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3947572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/>
              <a:t>Я травянистое </a:t>
            </a:r>
            <a:r>
              <a:rPr lang="ru-RU" sz="2400" dirty="0"/>
              <a:t>растение</a:t>
            </a:r>
            <a:br>
              <a:rPr lang="ru-RU" sz="2400" dirty="0"/>
            </a:br>
            <a:r>
              <a:rPr lang="ru-RU" sz="2400" dirty="0"/>
              <a:t>С цветком сиреневого цвета,</a:t>
            </a:r>
            <a:br>
              <a:rPr lang="ru-RU" sz="2400" dirty="0"/>
            </a:br>
            <a:r>
              <a:rPr lang="ru-RU" sz="2400" dirty="0"/>
              <a:t>Но переставьте ударение</a:t>
            </a:r>
            <a:br>
              <a:rPr lang="ru-RU" sz="2400" dirty="0"/>
            </a:br>
            <a:r>
              <a:rPr lang="ru-RU" sz="2400" dirty="0"/>
              <a:t>И </a:t>
            </a:r>
            <a:r>
              <a:rPr lang="ru-RU" sz="2400" dirty="0" err="1"/>
              <a:t>превращуся</a:t>
            </a:r>
            <a:r>
              <a:rPr lang="ru-RU" sz="2400" dirty="0"/>
              <a:t> я в конфетку</a:t>
            </a:r>
            <a:r>
              <a:rPr lang="ru-RU" sz="2400" dirty="0" smtClean="0"/>
              <a:t>! 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012160" y="5013176"/>
            <a:ext cx="10262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(Ирис)</a:t>
            </a:r>
            <a:endParaRPr lang="ru-RU" sz="2400" dirty="0"/>
          </a:p>
        </p:txBody>
      </p:sp>
      <p:pic>
        <p:nvPicPr>
          <p:cNvPr id="4" name="Объект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260648"/>
            <a:ext cx="4992554" cy="37444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="" xmlns:p14="http://schemas.microsoft.com/office/powerpoint/2010/main" val="1455922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92288" y="4307612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/>
              <a:t>Замечательный цветок,</a:t>
            </a:r>
          </a:p>
          <a:p>
            <a:r>
              <a:rPr lang="ru-RU" sz="2400" dirty="0"/>
              <a:t>Он как яркий огонек,</a:t>
            </a:r>
          </a:p>
          <a:p>
            <a:r>
              <a:rPr lang="ru-RU" sz="2400" dirty="0"/>
              <a:t>Пышный, важный, словно пан,</a:t>
            </a:r>
          </a:p>
          <a:p>
            <a:r>
              <a:rPr lang="ru-RU" sz="2400" dirty="0"/>
              <a:t>Распускается...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590256" y="5382215"/>
            <a:ext cx="14357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(</a:t>
            </a:r>
            <a:r>
              <a:rPr lang="ru-RU" sz="2400" dirty="0"/>
              <a:t>тюльпан</a:t>
            </a:r>
            <a:r>
              <a:rPr lang="ru-RU" dirty="0"/>
              <a:t>)</a:t>
            </a:r>
          </a:p>
        </p:txBody>
      </p:sp>
      <p:pic>
        <p:nvPicPr>
          <p:cNvPr id="4" name="Объект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260648"/>
            <a:ext cx="5472608" cy="41044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="" xmlns:p14="http://schemas.microsoft.com/office/powerpoint/2010/main" val="2500115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11760" y="4221088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/>
              <a:t>Сделаем среди болота</a:t>
            </a:r>
          </a:p>
          <a:p>
            <a:r>
              <a:rPr lang="ru-RU" sz="2400" dirty="0"/>
              <a:t>Замечательное фото:</a:t>
            </a:r>
          </a:p>
          <a:p>
            <a:r>
              <a:rPr lang="ru-RU" sz="2400" dirty="0"/>
              <a:t>Живописная картинка -</a:t>
            </a:r>
          </a:p>
          <a:p>
            <a:r>
              <a:rPr lang="ru-RU" sz="2400" dirty="0"/>
              <a:t>Распустилась здесь...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162132" y="5301208"/>
            <a:ext cx="16421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dirty="0"/>
              <a:t>(кувшинка)</a:t>
            </a:r>
          </a:p>
        </p:txBody>
      </p:sp>
      <p:pic>
        <p:nvPicPr>
          <p:cNvPr id="4" name="Объект 1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9084"/>
          <a:stretch/>
        </p:blipFill>
        <p:spPr>
          <a:xfrm>
            <a:off x="1449086" y="260648"/>
            <a:ext cx="6011526" cy="39604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="" xmlns:p14="http://schemas.microsoft.com/office/powerpoint/2010/main" val="424479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Ром. 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Ром. 3</Template>
  <TotalTime>103</TotalTime>
  <Words>228</Words>
  <Application>Microsoft Office PowerPoint</Application>
  <PresentationFormat>Экран (4:3)</PresentationFormat>
  <Paragraphs>59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Ром. 3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Алла</cp:lastModifiedBy>
  <cp:revision>25</cp:revision>
  <dcterms:created xsi:type="dcterms:W3CDTF">2014-05-20T18:00:04Z</dcterms:created>
  <dcterms:modified xsi:type="dcterms:W3CDTF">2018-07-02T11:10:25Z</dcterms:modified>
</cp:coreProperties>
</file>