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0" r:id="rId13"/>
    <p:sldId id="268" r:id="rId14"/>
    <p:sldId id="269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41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B7C64D-19E6-4890-9C87-7C9E2260B713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9D7F90-9486-4320-A115-4BF26DF8F8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675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819F408-62BD-4228-88B8-9B79AF6F4A68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Соседи числа</a:t>
            </a:r>
          </a:p>
        </p:txBody>
      </p:sp>
      <p:sp>
        <p:nvSpPr>
          <p:cNvPr id="563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F8E2882-AA60-4A0E-9FE2-249D45D22C9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868" y="1500174"/>
            <a:ext cx="5100646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68" y="3714752"/>
            <a:ext cx="5186354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1005-F0EA-449E-A7D8-AAE8D3D6105D}" type="datetimeFigureOut">
              <a:rPr lang="ru-RU"/>
              <a:pPr>
                <a:defRPr/>
              </a:pPr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D80311-51B9-40DD-B829-59BC35F29D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7CBD2-5B89-408C-9A1A-2DD16C9666F4}" type="datetimeFigureOut">
              <a:rPr lang="ru-RU"/>
              <a:pPr>
                <a:defRPr/>
              </a:pPr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7F9853-379C-4260-8732-AFD6A99744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9603E-C3B1-4726-AF25-61523ED3889C}" type="datetimeFigureOut">
              <a:rPr lang="ru-RU"/>
              <a:pPr>
                <a:defRPr/>
              </a:pPr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B8F640-EDB9-4760-9758-5F5910B377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D24D7-8EED-45A3-86BF-E64DE10BE310}" type="datetimeFigureOut">
              <a:rPr lang="ru-RU"/>
              <a:pPr>
                <a:defRPr/>
              </a:pPr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6FAFB-B0CF-4C33-B104-C0E20EE3A7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46481F-7FF9-4419-AA17-06101D431E5A}" type="datetimeFigureOut">
              <a:rPr lang="ru-RU"/>
              <a:pPr>
                <a:defRPr/>
              </a:pPr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C9915-BB8D-4EA4-935F-478AFF04AB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9279B-7DB9-4E98-A84B-051DB59EEB90}" type="datetimeFigureOut">
              <a:rPr lang="ru-RU"/>
              <a:pPr>
                <a:defRPr/>
              </a:pPr>
              <a:t>02.07.2018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850DD-A3C4-46FE-97F5-725249FC9E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E7F9CD-B384-4C18-AD8B-87B5873DB866}" type="datetimeFigureOut">
              <a:rPr lang="ru-RU"/>
              <a:pPr>
                <a:defRPr/>
              </a:pPr>
              <a:t>02.07.2018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20368-5381-4434-B2F1-824624271D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741A1E-903E-4167-A0C1-84A6305E3654}" type="datetimeFigureOut">
              <a:rPr lang="ru-RU"/>
              <a:pPr>
                <a:defRPr/>
              </a:pPr>
              <a:t>02.07.2018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69E16B-2405-492A-A0EB-C695410672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B781E7-A6DA-49A8-B78B-6FA07FDB679A}" type="datetimeFigureOut">
              <a:rPr lang="ru-RU"/>
              <a:pPr>
                <a:defRPr/>
              </a:pPr>
              <a:t>02.07.2018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9617E-69C5-43BE-BDE7-6E9EA20C5B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2879C-45D5-4D44-BF73-1FEDA73A7ADE}" type="datetimeFigureOut">
              <a:rPr lang="ru-RU"/>
              <a:pPr>
                <a:defRPr/>
              </a:pPr>
              <a:t>02.07.2018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002BFA-2BE6-41F3-A71B-3DEBF4714F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79C34-4288-4FEC-9341-3A1FD014FFAE}" type="datetimeFigureOut">
              <a:rPr lang="ru-RU"/>
              <a:pPr>
                <a:defRPr/>
              </a:pPr>
              <a:t>02.07.2018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64BDB4-B974-461C-A4FE-49EF896D5B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34FECC6-849E-493D-8EE7-E56B5F5FF08B}" type="datetimeFigureOut">
              <a:rPr lang="ru-RU"/>
              <a:pPr>
                <a:defRPr/>
              </a:pPr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CFF9B4B-7C4C-4760-ADE0-8CA52F144E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kern="1200" spc="50">
          <a:ln w="11430"/>
          <a:gradFill>
            <a:gsLst>
              <a:gs pos="25000">
                <a:schemeClr val="accent2">
                  <a:satMod val="155000"/>
                </a:schemeClr>
              </a:gs>
              <a:gs pos="100000">
                <a:schemeClr val="accent2">
                  <a:shade val="45000"/>
                  <a:satMod val="165000"/>
                </a:schemeClr>
              </a:gs>
            </a:gsLst>
            <a:lin ang="5400000"/>
          </a:gradFill>
          <a:effectLst>
            <a:outerShdw blurRad="76200" dist="50800" dir="5400000" algn="tl" rotWithShape="0">
              <a:srgbClr val="000000">
                <a:alpha val="65000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6.png"/><Relationship Id="rId2" Type="http://schemas.openxmlformats.org/officeDocument/2006/relationships/audio" Target="file:///F:\&#1085;&#1077;&#1090;.mp3" TargetMode="External"/><Relationship Id="rId1" Type="http://schemas.openxmlformats.org/officeDocument/2006/relationships/audio" Target="file:///F:\&#1091;&#1088;&#1072;.mp3" TargetMode="Externa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/>
              <a:t>«Шагаем» по линейке</a:t>
            </a:r>
            <a:endParaRPr lang="ru-RU" dirty="0"/>
          </a:p>
        </p:txBody>
      </p:sp>
      <p:sp>
        <p:nvSpPr>
          <p:cNvPr id="32" name="Содержимое 3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101" name="Picture 5" descr="http://ruleron.ru/ruler_0_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00" y="2500306"/>
            <a:ext cx="7000924" cy="1214446"/>
          </a:xfrm>
          <a:prstGeom prst="rect">
            <a:avLst/>
          </a:prstGeom>
          <a:noFill/>
        </p:spPr>
      </p:pic>
      <p:pic>
        <p:nvPicPr>
          <p:cNvPr id="4103" name="Picture 7" descr="http://keddr.com/wp-content/uploads/2012/03/NinjaChicken-chicke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928670"/>
            <a:ext cx="1181100" cy="1181101"/>
          </a:xfrm>
          <a:prstGeom prst="rect">
            <a:avLst/>
          </a:prstGeom>
          <a:noFill/>
        </p:spPr>
      </p:pic>
      <p:sp>
        <p:nvSpPr>
          <p:cNvPr id="35" name="Овал 34"/>
          <p:cNvSpPr/>
          <p:nvPr/>
        </p:nvSpPr>
        <p:spPr>
          <a:xfrm>
            <a:off x="2928926" y="2214554"/>
            <a:ext cx="214314" cy="14287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6" name="Picture 5" descr="http://ruleron.ru/ruler_0_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5214950"/>
            <a:ext cx="7000924" cy="1214446"/>
          </a:xfrm>
          <a:prstGeom prst="rect">
            <a:avLst/>
          </a:prstGeom>
          <a:noFill/>
        </p:spPr>
      </p:pic>
      <p:pic>
        <p:nvPicPr>
          <p:cNvPr id="37" name="Picture 7" descr="http://keddr.com/wp-content/uploads/2012/03/NinjaChicken-chicken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214678" y="3786190"/>
            <a:ext cx="1143008" cy="1181101"/>
          </a:xfrm>
          <a:prstGeom prst="rect">
            <a:avLst/>
          </a:prstGeom>
          <a:noFill/>
        </p:spPr>
      </p:pic>
      <p:sp>
        <p:nvSpPr>
          <p:cNvPr id="38" name="Овал 37"/>
          <p:cNvSpPr/>
          <p:nvPr/>
        </p:nvSpPr>
        <p:spPr>
          <a:xfrm>
            <a:off x="3643306" y="5000636"/>
            <a:ext cx="214314" cy="14287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Круговая стрелка 43"/>
          <p:cNvSpPr/>
          <p:nvPr/>
        </p:nvSpPr>
        <p:spPr>
          <a:xfrm>
            <a:off x="3000364" y="2000240"/>
            <a:ext cx="714380" cy="500066"/>
          </a:xfrm>
          <a:prstGeom prst="circular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5" name="Круговая стрелка 44"/>
          <p:cNvSpPr/>
          <p:nvPr/>
        </p:nvSpPr>
        <p:spPr>
          <a:xfrm flipH="1">
            <a:off x="3071802" y="4857760"/>
            <a:ext cx="714380" cy="500066"/>
          </a:xfrm>
          <a:prstGeom prst="circular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1"/>
          <p:cNvSpPr txBox="1">
            <a:spLocks noChangeArrowheads="1"/>
          </p:cNvSpPr>
          <p:nvPr/>
        </p:nvSpPr>
        <p:spPr bwMode="auto">
          <a:xfrm>
            <a:off x="285750" y="0"/>
            <a:ext cx="85010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Найдите картинку соответствующую  числу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86125" y="785813"/>
            <a:ext cx="2259013" cy="1973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9460" name="TextBox 5"/>
          <p:cNvSpPr txBox="1">
            <a:spLocks noChangeArrowheads="1"/>
          </p:cNvSpPr>
          <p:nvPr/>
        </p:nvSpPr>
        <p:spPr bwMode="auto">
          <a:xfrm>
            <a:off x="3286125" y="714375"/>
            <a:ext cx="2143125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5000" b="1"/>
              <a:t>4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500438" y="3857625"/>
            <a:ext cx="2214562" cy="2071688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357938" y="2214563"/>
            <a:ext cx="2214562" cy="2071687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8625" y="4357688"/>
            <a:ext cx="2214563" cy="2071687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4" name="Рисунок 13" descr="gvozd19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6303675">
            <a:off x="505619" y="4064794"/>
            <a:ext cx="1905000" cy="2506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klubn48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63" y="3786188"/>
            <a:ext cx="2290762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vozd05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57938" y="2214563"/>
            <a:ext cx="2214562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ур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-714375" y="48577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н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9715500" y="621506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н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9572625" y="71437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>
                <p:cTn id="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audio>
              <p:cMediaNode>
                <p:cTn id="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" fill="hold">
                      <p:stCondLst>
                        <p:cond delay="0"/>
                      </p:stCondLst>
                      <p:childTnLst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7733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1019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7733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1"/>
          <p:cNvSpPr txBox="1">
            <a:spLocks noChangeArrowheads="1"/>
          </p:cNvSpPr>
          <p:nvPr/>
        </p:nvSpPr>
        <p:spPr bwMode="auto">
          <a:xfrm>
            <a:off x="428625" y="0"/>
            <a:ext cx="8143875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9600" b="1"/>
              <a:t>1   </a:t>
            </a:r>
            <a:r>
              <a:rPr lang="ru-RU" sz="9600" b="1">
                <a:solidFill>
                  <a:schemeClr val="tx2"/>
                </a:solidFill>
              </a:rPr>
              <a:t>2</a:t>
            </a:r>
            <a:r>
              <a:rPr lang="ru-RU" sz="11000" b="1">
                <a:solidFill>
                  <a:srgbClr val="FF0000"/>
                </a:solidFill>
              </a:rPr>
              <a:t>  </a:t>
            </a:r>
            <a:r>
              <a:rPr lang="ru-RU" sz="9600" b="1">
                <a:solidFill>
                  <a:schemeClr val="tx2"/>
                </a:solidFill>
              </a:rPr>
              <a:t>3</a:t>
            </a:r>
            <a:r>
              <a:rPr lang="ru-RU" sz="11000" b="1">
                <a:solidFill>
                  <a:srgbClr val="FF0000"/>
                </a:solidFill>
              </a:rPr>
              <a:t>  4</a:t>
            </a:r>
          </a:p>
        </p:txBody>
      </p:sp>
      <p:sp>
        <p:nvSpPr>
          <p:cNvPr id="5" name="Дуга 4"/>
          <p:cNvSpPr/>
          <p:nvPr/>
        </p:nvSpPr>
        <p:spPr>
          <a:xfrm rot="10800000">
            <a:off x="4000500" y="1500188"/>
            <a:ext cx="1646238" cy="1357312"/>
          </a:xfrm>
          <a:prstGeom prst="arc">
            <a:avLst>
              <a:gd name="adj1" fmla="val 11008724"/>
              <a:gd name="adj2" fmla="val 288510"/>
            </a:avLst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0484" name="TextBox 19"/>
          <p:cNvSpPr txBox="1">
            <a:spLocks noChangeArrowheads="1"/>
          </p:cNvSpPr>
          <p:nvPr/>
        </p:nvSpPr>
        <p:spPr bwMode="auto">
          <a:xfrm>
            <a:off x="4143375" y="2786063"/>
            <a:ext cx="12858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/>
              <a:t>+1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5643563" y="2643188"/>
            <a:ext cx="1428750" cy="12858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7072313" y="2643188"/>
            <a:ext cx="1428750" cy="12858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29" name="Равнобедренный треугольник 28"/>
          <p:cNvSpPr/>
          <p:nvPr/>
        </p:nvSpPr>
        <p:spPr>
          <a:xfrm>
            <a:off x="5572125" y="1714500"/>
            <a:ext cx="3000375" cy="928688"/>
          </a:xfrm>
          <a:prstGeom prst="triangle">
            <a:avLst>
              <a:gd name="adj" fmla="val 50534"/>
            </a:avLst>
          </a:prstGeom>
          <a:solidFill>
            <a:srgbClr val="00B05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0" name="Овал 29"/>
          <p:cNvSpPr/>
          <p:nvPr/>
        </p:nvSpPr>
        <p:spPr>
          <a:xfrm>
            <a:off x="6643688" y="1857375"/>
            <a:ext cx="928687" cy="714375"/>
          </a:xfrm>
          <a:prstGeom prst="ellipse">
            <a:avLst/>
          </a:prstGeom>
          <a:solidFill>
            <a:schemeClr val="accent3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0489" name="TextBox 30"/>
          <p:cNvSpPr txBox="1">
            <a:spLocks noChangeArrowheads="1"/>
          </p:cNvSpPr>
          <p:nvPr/>
        </p:nvSpPr>
        <p:spPr bwMode="auto">
          <a:xfrm>
            <a:off x="6858000" y="1857375"/>
            <a:ext cx="4286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/>
              <a:t>4</a:t>
            </a:r>
          </a:p>
        </p:txBody>
      </p:sp>
      <p:sp>
        <p:nvSpPr>
          <p:cNvPr id="20490" name="TextBox 31"/>
          <p:cNvSpPr txBox="1">
            <a:spLocks noChangeArrowheads="1"/>
          </p:cNvSpPr>
          <p:nvPr/>
        </p:nvSpPr>
        <p:spPr bwMode="auto">
          <a:xfrm>
            <a:off x="5643563" y="2643188"/>
            <a:ext cx="14287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8000" b="1"/>
              <a:t>2</a:t>
            </a:r>
          </a:p>
        </p:txBody>
      </p:sp>
      <p:sp>
        <p:nvSpPr>
          <p:cNvPr id="23" name="Овал 22"/>
          <p:cNvSpPr/>
          <p:nvPr/>
        </p:nvSpPr>
        <p:spPr>
          <a:xfrm>
            <a:off x="4214813" y="1785938"/>
            <a:ext cx="285750" cy="285750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7" name="Овал 36"/>
          <p:cNvSpPr/>
          <p:nvPr/>
        </p:nvSpPr>
        <p:spPr>
          <a:xfrm>
            <a:off x="3357563" y="1785938"/>
            <a:ext cx="285750" cy="285750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8" name="Овал 37"/>
          <p:cNvSpPr/>
          <p:nvPr/>
        </p:nvSpPr>
        <p:spPr>
          <a:xfrm>
            <a:off x="3786188" y="1785938"/>
            <a:ext cx="285750" cy="285750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9" name="Овал 38"/>
          <p:cNvSpPr/>
          <p:nvPr/>
        </p:nvSpPr>
        <p:spPr>
          <a:xfrm>
            <a:off x="500063" y="1785938"/>
            <a:ext cx="285750" cy="285750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0" name="Овал 39"/>
          <p:cNvSpPr/>
          <p:nvPr/>
        </p:nvSpPr>
        <p:spPr>
          <a:xfrm>
            <a:off x="2357438" y="1785938"/>
            <a:ext cx="285750" cy="285750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1" name="Овал 40"/>
          <p:cNvSpPr/>
          <p:nvPr/>
        </p:nvSpPr>
        <p:spPr>
          <a:xfrm>
            <a:off x="1928813" y="1785938"/>
            <a:ext cx="285750" cy="285750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5643563" y="3929063"/>
            <a:ext cx="1428750" cy="12858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7072313" y="3929063"/>
            <a:ext cx="1428750" cy="12858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5643563" y="5214938"/>
            <a:ext cx="1428750" cy="12858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7072313" y="5214938"/>
            <a:ext cx="1428750" cy="12858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25" name="Овал 24"/>
          <p:cNvSpPr/>
          <p:nvPr/>
        </p:nvSpPr>
        <p:spPr>
          <a:xfrm>
            <a:off x="5000625" y="1785938"/>
            <a:ext cx="285750" cy="285750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6" name="Овал 25"/>
          <p:cNvSpPr/>
          <p:nvPr/>
        </p:nvSpPr>
        <p:spPr>
          <a:xfrm>
            <a:off x="6072188" y="1785938"/>
            <a:ext cx="285750" cy="285750"/>
          </a:xfrm>
          <a:prstGeom prst="ellipse">
            <a:avLst/>
          </a:prstGeom>
          <a:solidFill>
            <a:srgbClr val="FF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3" name="Овал 32"/>
          <p:cNvSpPr/>
          <p:nvPr/>
        </p:nvSpPr>
        <p:spPr>
          <a:xfrm>
            <a:off x="5715000" y="1785938"/>
            <a:ext cx="285750" cy="285750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4" name="Овал 33"/>
          <p:cNvSpPr/>
          <p:nvPr/>
        </p:nvSpPr>
        <p:spPr>
          <a:xfrm>
            <a:off x="5357813" y="1785938"/>
            <a:ext cx="285750" cy="285750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857250" y="3071813"/>
            <a:ext cx="2571750" cy="2214562"/>
          </a:xfrm>
          <a:prstGeom prst="rect">
            <a:avLst/>
          </a:prstGeom>
          <a:solidFill>
            <a:srgbClr val="92D05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6" name="Овал 35"/>
          <p:cNvSpPr/>
          <p:nvPr/>
        </p:nvSpPr>
        <p:spPr>
          <a:xfrm>
            <a:off x="3286125" y="2928938"/>
            <a:ext cx="285750" cy="285750"/>
          </a:xfrm>
          <a:prstGeom prst="ellipse">
            <a:avLst/>
          </a:prstGeom>
          <a:solidFill>
            <a:srgbClr val="FF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2" name="Овал 41"/>
          <p:cNvSpPr/>
          <p:nvPr/>
        </p:nvSpPr>
        <p:spPr>
          <a:xfrm>
            <a:off x="642938" y="5214938"/>
            <a:ext cx="285750" cy="285750"/>
          </a:xfrm>
          <a:prstGeom prst="ellipse">
            <a:avLst/>
          </a:prstGeom>
          <a:solidFill>
            <a:srgbClr val="FF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3" name="Овал 42"/>
          <p:cNvSpPr/>
          <p:nvPr/>
        </p:nvSpPr>
        <p:spPr>
          <a:xfrm>
            <a:off x="3286125" y="5072063"/>
            <a:ext cx="285750" cy="285750"/>
          </a:xfrm>
          <a:prstGeom prst="ellipse">
            <a:avLst/>
          </a:prstGeom>
          <a:solidFill>
            <a:srgbClr val="FF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6" name="Овал 45"/>
          <p:cNvSpPr/>
          <p:nvPr/>
        </p:nvSpPr>
        <p:spPr>
          <a:xfrm>
            <a:off x="642938" y="2928938"/>
            <a:ext cx="285750" cy="285750"/>
          </a:xfrm>
          <a:prstGeom prst="ellipse">
            <a:avLst/>
          </a:prstGeom>
          <a:solidFill>
            <a:srgbClr val="FF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0510" name="TextBox 47"/>
          <p:cNvSpPr txBox="1">
            <a:spLocks noChangeArrowheads="1"/>
          </p:cNvSpPr>
          <p:nvPr/>
        </p:nvSpPr>
        <p:spPr bwMode="auto">
          <a:xfrm>
            <a:off x="214313" y="2571750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/>
              <a:t>1</a:t>
            </a:r>
          </a:p>
        </p:txBody>
      </p:sp>
      <p:sp>
        <p:nvSpPr>
          <p:cNvPr id="20511" name="TextBox 48"/>
          <p:cNvSpPr txBox="1">
            <a:spLocks noChangeArrowheads="1"/>
          </p:cNvSpPr>
          <p:nvPr/>
        </p:nvSpPr>
        <p:spPr bwMode="auto">
          <a:xfrm>
            <a:off x="3643313" y="4929188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/>
              <a:t>3</a:t>
            </a:r>
          </a:p>
        </p:txBody>
      </p:sp>
      <p:sp>
        <p:nvSpPr>
          <p:cNvPr id="20512" name="TextBox 49"/>
          <p:cNvSpPr txBox="1">
            <a:spLocks noChangeArrowheads="1"/>
          </p:cNvSpPr>
          <p:nvPr/>
        </p:nvSpPr>
        <p:spPr bwMode="auto">
          <a:xfrm>
            <a:off x="214313" y="5072063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/>
              <a:t>4</a:t>
            </a:r>
          </a:p>
        </p:txBody>
      </p:sp>
      <p:sp>
        <p:nvSpPr>
          <p:cNvPr id="20513" name="TextBox 50"/>
          <p:cNvSpPr txBox="1">
            <a:spLocks noChangeArrowheads="1"/>
          </p:cNvSpPr>
          <p:nvPr/>
        </p:nvSpPr>
        <p:spPr bwMode="auto">
          <a:xfrm>
            <a:off x="3571875" y="2643188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/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1" descr="парус задача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63" y="476250"/>
            <a:ext cx="5822950" cy="388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28625" y="4572000"/>
            <a:ext cx="1928813" cy="13573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+ 1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71750" y="4786313"/>
            <a:ext cx="1928813" cy="13573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+ 2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714875" y="5000625"/>
            <a:ext cx="1928813" cy="13573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4 - 2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929438" y="4500563"/>
            <a:ext cx="1928812" cy="13573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+ 1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1" descr="гараж2 задача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25" y="428625"/>
            <a:ext cx="600075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28625" y="4572000"/>
            <a:ext cx="1928813" cy="13573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5 - 1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71750" y="4786313"/>
            <a:ext cx="1928813" cy="13573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4 - 1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714875" y="5000625"/>
            <a:ext cx="1928813" cy="13573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+ 2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929438" y="4500563"/>
            <a:ext cx="1928812" cy="13573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4 - 2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1" descr="кот ловит рыб задача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51000" y="506413"/>
            <a:ext cx="5778500" cy="385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28625" y="4572000"/>
            <a:ext cx="1928813" cy="13573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5 - 1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71750" y="4786313"/>
            <a:ext cx="1928813" cy="13573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4 - 2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714875" y="5000625"/>
            <a:ext cx="1928813" cy="13573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+ 1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929438" y="4500563"/>
            <a:ext cx="1928812" cy="13573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4 - 1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1" descr="тюлени задача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63" y="476250"/>
            <a:ext cx="5822950" cy="388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28625" y="4572000"/>
            <a:ext cx="1928813" cy="13573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+ 1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71750" y="4786313"/>
            <a:ext cx="1928813" cy="13573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4 - 1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714875" y="5000625"/>
            <a:ext cx="1928813" cy="13573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4 - 2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929438" y="4500563"/>
            <a:ext cx="1928812" cy="13573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5 - 1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msotw9_temp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350" y="188913"/>
            <a:ext cx="6442075" cy="666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AutoShape 5"/>
          <p:cNvSpPr>
            <a:spLocks noChangeArrowheads="1"/>
          </p:cNvSpPr>
          <p:nvPr/>
        </p:nvSpPr>
        <p:spPr bwMode="auto">
          <a:xfrm rot="12221393">
            <a:off x="6011863" y="692150"/>
            <a:ext cx="865187" cy="153988"/>
          </a:xfrm>
          <a:prstGeom prst="homePlate">
            <a:avLst>
              <a:gd name="adj" fmla="val 140463"/>
            </a:avLst>
          </a:prstGeom>
          <a:solidFill>
            <a:srgbClr val="00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54" name="WordArt 10"/>
          <p:cNvSpPr>
            <a:spLocks noChangeArrowheads="1" noChangeShapeType="1" noTextEdit="1"/>
          </p:cNvSpPr>
          <p:nvPr/>
        </p:nvSpPr>
        <p:spPr bwMode="auto">
          <a:xfrm>
            <a:off x="323850" y="260350"/>
            <a:ext cx="719138" cy="15128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8.60315E-7 L -0.18107 0.55597 L 0.08664 0.55597 " pathEditMode="relative" rAng="0" ptsTypes="AAA">
                                      <p:cBhvr>
                                        <p:cTn id="6" dur="5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00" y="27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545 0.25116 L -0.00781 0.88044 " pathEditMode="relative" rAng="0" ptsTypes="AA">
                                      <p:cBhvr>
                                        <p:cTn id="9" dur="5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00" y="3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animBg="1"/>
      <p:bldP spid="6149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/>
          <p:cNvSpPr>
            <a:spLocks noChangeArrowheads="1"/>
          </p:cNvSpPr>
          <p:nvPr/>
        </p:nvSpPr>
        <p:spPr bwMode="auto">
          <a:xfrm rot="16200000">
            <a:off x="6155532" y="3788568"/>
            <a:ext cx="2305050" cy="3313113"/>
          </a:xfrm>
          <a:prstGeom prst="homePlate">
            <a:avLst>
              <a:gd name="adj" fmla="val 25000"/>
            </a:avLst>
          </a:prstGeom>
          <a:solidFill>
            <a:srgbClr val="FFE6CD"/>
          </a:solidFill>
          <a:ln w="57150">
            <a:solidFill>
              <a:srgbClr val="66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579" name="AutoShape 3" descr="Дранка"/>
          <p:cNvSpPr>
            <a:spLocks noChangeArrowheads="1"/>
          </p:cNvSpPr>
          <p:nvPr/>
        </p:nvSpPr>
        <p:spPr bwMode="auto">
          <a:xfrm>
            <a:off x="5508625" y="3789363"/>
            <a:ext cx="3635375" cy="1154112"/>
          </a:xfrm>
          <a:prstGeom prst="flowChartExtract">
            <a:avLst/>
          </a:prstGeom>
          <a:pattFill prst="shingle">
            <a:fgClr>
              <a:srgbClr val="663300"/>
            </a:fgClr>
            <a:bgClr>
              <a:schemeClr val="bg1"/>
            </a:bgClr>
          </a:pattFill>
          <a:ln w="57150">
            <a:solidFill>
              <a:srgbClr val="66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580" name="WordArt 4"/>
          <p:cNvSpPr>
            <a:spLocks noChangeArrowheads="1" noChangeShapeType="1" noTextEdit="1"/>
          </p:cNvSpPr>
          <p:nvPr/>
        </p:nvSpPr>
        <p:spPr bwMode="auto">
          <a:xfrm>
            <a:off x="7019925" y="4005263"/>
            <a:ext cx="576263" cy="865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Impact"/>
              </a:rPr>
              <a:t>2</a:t>
            </a:r>
          </a:p>
        </p:txBody>
      </p:sp>
      <p:sp>
        <p:nvSpPr>
          <p:cNvPr id="24581" name="WordArt 5"/>
          <p:cNvSpPr>
            <a:spLocks noChangeArrowheads="1" noChangeShapeType="1" noTextEdit="1"/>
          </p:cNvSpPr>
          <p:nvPr/>
        </p:nvSpPr>
        <p:spPr bwMode="auto">
          <a:xfrm>
            <a:off x="7885113" y="5373688"/>
            <a:ext cx="431800" cy="865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3300"/>
                </a:solidFill>
                <a:latin typeface="Arial"/>
                <a:cs typeface="Arial"/>
              </a:rPr>
              <a:t>1</a:t>
            </a:r>
          </a:p>
        </p:txBody>
      </p:sp>
      <p:sp>
        <p:nvSpPr>
          <p:cNvPr id="24582" name="Line 6"/>
          <p:cNvSpPr>
            <a:spLocks noChangeShapeType="1"/>
          </p:cNvSpPr>
          <p:nvPr/>
        </p:nvSpPr>
        <p:spPr bwMode="auto">
          <a:xfrm>
            <a:off x="7308850" y="4941888"/>
            <a:ext cx="0" cy="1655762"/>
          </a:xfrm>
          <a:prstGeom prst="line">
            <a:avLst/>
          </a:prstGeom>
          <a:noFill/>
          <a:ln w="28575">
            <a:solidFill>
              <a:srgbClr val="66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583" name="WordArt 7"/>
          <p:cNvSpPr>
            <a:spLocks noChangeArrowheads="1" noChangeShapeType="1" noTextEdit="1"/>
          </p:cNvSpPr>
          <p:nvPr/>
        </p:nvSpPr>
        <p:spPr bwMode="auto">
          <a:xfrm>
            <a:off x="6227763" y="5373688"/>
            <a:ext cx="431800" cy="865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3300"/>
                </a:solidFill>
                <a:latin typeface="Arial"/>
                <a:cs typeface="Arial"/>
              </a:rPr>
              <a:t>1</a:t>
            </a:r>
          </a:p>
        </p:txBody>
      </p:sp>
      <p:pic>
        <p:nvPicPr>
          <p:cNvPr id="24588" name="Picture 12" descr="подсолнух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6375" y="4149725"/>
            <a:ext cx="1943100" cy="2708275"/>
          </a:xfrm>
          <a:prstGeom prst="rect">
            <a:avLst/>
          </a:prstGeom>
          <a:noFill/>
        </p:spPr>
      </p:pic>
      <p:pic>
        <p:nvPicPr>
          <p:cNvPr id="24589" name="Picture 13" descr="подсолнух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8400" y="4149725"/>
            <a:ext cx="1871663" cy="2708275"/>
          </a:xfrm>
          <a:prstGeom prst="rect">
            <a:avLst/>
          </a:prstGeom>
          <a:noFill/>
        </p:spPr>
      </p:pic>
      <p:pic>
        <p:nvPicPr>
          <p:cNvPr id="24593" name="Picture 17" descr="подсолнух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8038" y="333375"/>
            <a:ext cx="3036887" cy="2449513"/>
          </a:xfrm>
          <a:prstGeom prst="rect">
            <a:avLst/>
          </a:prstGeom>
          <a:noFill/>
        </p:spPr>
      </p:pic>
      <p:pic>
        <p:nvPicPr>
          <p:cNvPr id="24594" name="Picture 18" descr="подсолнух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404813"/>
            <a:ext cx="3036888" cy="244951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5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26549E-6 L -0.20538 0.2097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300" y="10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9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45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96022E-7 L -0.23681 0.19935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00" y="1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94"/>
                  </p:tgtEl>
                </p:cond>
              </p:nextCondLst>
            </p:seq>
          </p:childTnLst>
        </p:cTn>
      </p:par>
    </p:tnLst>
    <p:bldLst>
      <p:bldP spid="24581" grpId="0" animBg="1"/>
      <p:bldP spid="2458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AutoShape 7"/>
          <p:cNvSpPr>
            <a:spLocks noChangeArrowheads="1"/>
          </p:cNvSpPr>
          <p:nvPr/>
        </p:nvSpPr>
        <p:spPr bwMode="auto">
          <a:xfrm rot="16200000">
            <a:off x="5399882" y="3104356"/>
            <a:ext cx="3816350" cy="3313113"/>
          </a:xfrm>
          <a:prstGeom prst="homePlate">
            <a:avLst>
              <a:gd name="adj" fmla="val 28797"/>
            </a:avLst>
          </a:prstGeom>
          <a:solidFill>
            <a:srgbClr val="FFE6CD"/>
          </a:solidFill>
          <a:ln w="57150">
            <a:solidFill>
              <a:srgbClr val="66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7235825" y="3716338"/>
            <a:ext cx="0" cy="2952750"/>
          </a:xfrm>
          <a:prstGeom prst="line">
            <a:avLst/>
          </a:prstGeom>
          <a:noFill/>
          <a:ln w="57150">
            <a:solidFill>
              <a:srgbClr val="66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69" name="Line 9"/>
          <p:cNvSpPr>
            <a:spLocks noChangeShapeType="1"/>
          </p:cNvSpPr>
          <p:nvPr/>
        </p:nvSpPr>
        <p:spPr bwMode="auto">
          <a:xfrm>
            <a:off x="5651500" y="3789363"/>
            <a:ext cx="3313113" cy="0"/>
          </a:xfrm>
          <a:prstGeom prst="line">
            <a:avLst/>
          </a:prstGeom>
          <a:noFill/>
          <a:ln w="28575">
            <a:solidFill>
              <a:srgbClr val="66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70" name="Line 10"/>
          <p:cNvSpPr>
            <a:spLocks noChangeShapeType="1"/>
          </p:cNvSpPr>
          <p:nvPr/>
        </p:nvSpPr>
        <p:spPr bwMode="auto">
          <a:xfrm>
            <a:off x="5651500" y="5157788"/>
            <a:ext cx="3313113" cy="0"/>
          </a:xfrm>
          <a:prstGeom prst="line">
            <a:avLst/>
          </a:prstGeom>
          <a:noFill/>
          <a:ln w="28575">
            <a:solidFill>
              <a:srgbClr val="66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71" name="AutoShape 11" descr="Дранка"/>
          <p:cNvSpPr>
            <a:spLocks noChangeArrowheads="1"/>
          </p:cNvSpPr>
          <p:nvPr/>
        </p:nvSpPr>
        <p:spPr bwMode="auto">
          <a:xfrm>
            <a:off x="5508625" y="2636838"/>
            <a:ext cx="3635375" cy="1154112"/>
          </a:xfrm>
          <a:prstGeom prst="flowChartExtract">
            <a:avLst/>
          </a:prstGeom>
          <a:pattFill prst="shingle">
            <a:fgClr>
              <a:srgbClr val="663300"/>
            </a:fgClr>
            <a:bgClr>
              <a:schemeClr val="bg1"/>
            </a:bgClr>
          </a:pattFill>
          <a:ln w="57150">
            <a:solidFill>
              <a:srgbClr val="66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72" name="WordArt 12"/>
          <p:cNvSpPr>
            <a:spLocks noChangeArrowheads="1" noChangeShapeType="1" noTextEdit="1"/>
          </p:cNvSpPr>
          <p:nvPr/>
        </p:nvSpPr>
        <p:spPr bwMode="auto">
          <a:xfrm>
            <a:off x="7019925" y="2852738"/>
            <a:ext cx="576263" cy="865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Impact"/>
              </a:rPr>
              <a:t>3</a:t>
            </a:r>
          </a:p>
        </p:txBody>
      </p:sp>
      <p:sp>
        <p:nvSpPr>
          <p:cNvPr id="15373" name="WordArt 13"/>
          <p:cNvSpPr>
            <a:spLocks noChangeArrowheads="1" noChangeShapeType="1" noTextEdit="1"/>
          </p:cNvSpPr>
          <p:nvPr/>
        </p:nvSpPr>
        <p:spPr bwMode="auto">
          <a:xfrm>
            <a:off x="7812088" y="4076700"/>
            <a:ext cx="43180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3300"/>
                </a:solidFill>
                <a:latin typeface="Arial"/>
                <a:cs typeface="Arial"/>
              </a:rPr>
              <a:t>1</a:t>
            </a:r>
          </a:p>
        </p:txBody>
      </p:sp>
      <p:sp>
        <p:nvSpPr>
          <p:cNvPr id="15374" name="WordArt 14"/>
          <p:cNvSpPr>
            <a:spLocks noChangeArrowheads="1" noChangeShapeType="1" noTextEdit="1"/>
          </p:cNvSpPr>
          <p:nvPr/>
        </p:nvSpPr>
        <p:spPr bwMode="auto">
          <a:xfrm>
            <a:off x="6227763" y="4076700"/>
            <a:ext cx="43180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3300"/>
                </a:solidFill>
                <a:latin typeface="Arial"/>
                <a:cs typeface="Arial"/>
              </a:rPr>
              <a:t>2</a:t>
            </a:r>
          </a:p>
        </p:txBody>
      </p:sp>
      <p:sp>
        <p:nvSpPr>
          <p:cNvPr id="15375" name="WordArt 15"/>
          <p:cNvSpPr>
            <a:spLocks noChangeArrowheads="1" noChangeShapeType="1" noTextEdit="1"/>
          </p:cNvSpPr>
          <p:nvPr/>
        </p:nvSpPr>
        <p:spPr bwMode="auto">
          <a:xfrm>
            <a:off x="6227763" y="5516563"/>
            <a:ext cx="360362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3300"/>
                </a:solidFill>
                <a:latin typeface="Arial"/>
                <a:cs typeface="Arial"/>
              </a:rPr>
              <a:t>1</a:t>
            </a:r>
          </a:p>
        </p:txBody>
      </p:sp>
      <p:sp>
        <p:nvSpPr>
          <p:cNvPr id="15376" name="WordArt 16"/>
          <p:cNvSpPr>
            <a:spLocks noChangeArrowheads="1" noChangeShapeType="1" noTextEdit="1"/>
          </p:cNvSpPr>
          <p:nvPr/>
        </p:nvSpPr>
        <p:spPr bwMode="auto">
          <a:xfrm>
            <a:off x="7885113" y="5445125"/>
            <a:ext cx="43180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3300"/>
                </a:solidFill>
                <a:latin typeface="Arial"/>
                <a:cs typeface="Arial"/>
              </a:rPr>
              <a:t>2</a:t>
            </a:r>
          </a:p>
        </p:txBody>
      </p:sp>
      <p:pic>
        <p:nvPicPr>
          <p:cNvPr id="15377" name="Picture 17" descr="тыкв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97150" cy="2201863"/>
          </a:xfrm>
          <a:prstGeom prst="rect">
            <a:avLst/>
          </a:prstGeom>
          <a:noFill/>
        </p:spPr>
      </p:pic>
      <p:pic>
        <p:nvPicPr>
          <p:cNvPr id="15378" name="Picture 18" descr="тыкв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975" y="0"/>
            <a:ext cx="2597150" cy="2201863"/>
          </a:xfrm>
          <a:prstGeom prst="rect">
            <a:avLst/>
          </a:prstGeom>
          <a:noFill/>
        </p:spPr>
      </p:pic>
      <p:pic>
        <p:nvPicPr>
          <p:cNvPr id="15379" name="Picture 19" descr="тыкв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463" y="0"/>
            <a:ext cx="2597150" cy="22018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3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72988E-6 L -0.52014 0.3811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00" y="19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53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72988E-6 L 0.00764 0.3917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0" y="19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8"/>
                  </p:tgtEl>
                </p:cond>
              </p:nextCondLst>
            </p:seq>
          </p:childTnLst>
        </p:cTn>
      </p:par>
    </p:tnLst>
    <p:bldLst>
      <p:bldP spid="15373" grpId="0" animBg="1"/>
      <p:bldP spid="15374" grpId="0" animBg="1"/>
      <p:bldP spid="15375" grpId="0" animBg="1"/>
      <p:bldP spid="1537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ChangeArrowheads="1"/>
          </p:cNvSpPr>
          <p:nvPr/>
        </p:nvSpPr>
        <p:spPr bwMode="auto">
          <a:xfrm rot="16200000">
            <a:off x="5399882" y="3104356"/>
            <a:ext cx="3816350" cy="3313113"/>
          </a:xfrm>
          <a:prstGeom prst="homePlate">
            <a:avLst>
              <a:gd name="adj" fmla="val 28797"/>
            </a:avLst>
          </a:prstGeom>
          <a:solidFill>
            <a:srgbClr val="FFE6CD"/>
          </a:solidFill>
          <a:ln w="57150">
            <a:solidFill>
              <a:srgbClr val="66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11" name="Line 3"/>
          <p:cNvSpPr>
            <a:spLocks noChangeShapeType="1"/>
          </p:cNvSpPr>
          <p:nvPr/>
        </p:nvSpPr>
        <p:spPr bwMode="auto">
          <a:xfrm>
            <a:off x="7235825" y="3716338"/>
            <a:ext cx="0" cy="2952750"/>
          </a:xfrm>
          <a:prstGeom prst="line">
            <a:avLst/>
          </a:prstGeom>
          <a:noFill/>
          <a:ln w="57150">
            <a:solidFill>
              <a:srgbClr val="66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>
            <a:off x="5651500" y="3789363"/>
            <a:ext cx="3313113" cy="0"/>
          </a:xfrm>
          <a:prstGeom prst="line">
            <a:avLst/>
          </a:prstGeom>
          <a:noFill/>
          <a:ln w="28575">
            <a:solidFill>
              <a:srgbClr val="66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13" name="Line 5"/>
          <p:cNvSpPr>
            <a:spLocks noChangeShapeType="1"/>
          </p:cNvSpPr>
          <p:nvPr/>
        </p:nvSpPr>
        <p:spPr bwMode="auto">
          <a:xfrm>
            <a:off x="5651500" y="5157788"/>
            <a:ext cx="3313113" cy="0"/>
          </a:xfrm>
          <a:prstGeom prst="line">
            <a:avLst/>
          </a:prstGeom>
          <a:noFill/>
          <a:ln w="28575">
            <a:solidFill>
              <a:srgbClr val="66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14" name="AutoShape 6" descr="Дранка"/>
          <p:cNvSpPr>
            <a:spLocks noChangeArrowheads="1"/>
          </p:cNvSpPr>
          <p:nvPr/>
        </p:nvSpPr>
        <p:spPr bwMode="auto">
          <a:xfrm>
            <a:off x="5508625" y="2636838"/>
            <a:ext cx="3635375" cy="1154112"/>
          </a:xfrm>
          <a:prstGeom prst="flowChartExtract">
            <a:avLst/>
          </a:prstGeom>
          <a:pattFill prst="shingle">
            <a:fgClr>
              <a:srgbClr val="663300"/>
            </a:fgClr>
            <a:bgClr>
              <a:schemeClr val="bg1"/>
            </a:bgClr>
          </a:pattFill>
          <a:ln w="57150">
            <a:solidFill>
              <a:srgbClr val="66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15" name="WordArt 7"/>
          <p:cNvSpPr>
            <a:spLocks noChangeArrowheads="1" noChangeShapeType="1" noTextEdit="1"/>
          </p:cNvSpPr>
          <p:nvPr/>
        </p:nvSpPr>
        <p:spPr bwMode="auto">
          <a:xfrm>
            <a:off x="7019925" y="2852738"/>
            <a:ext cx="576263" cy="865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Impact"/>
              </a:rPr>
              <a:t>4</a:t>
            </a:r>
          </a:p>
        </p:txBody>
      </p:sp>
      <p:sp>
        <p:nvSpPr>
          <p:cNvPr id="17416" name="WordArt 8"/>
          <p:cNvSpPr>
            <a:spLocks noChangeArrowheads="1" noChangeShapeType="1" noTextEdit="1"/>
          </p:cNvSpPr>
          <p:nvPr/>
        </p:nvSpPr>
        <p:spPr bwMode="auto">
          <a:xfrm>
            <a:off x="7812088" y="4076700"/>
            <a:ext cx="360362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3300"/>
                </a:solidFill>
                <a:latin typeface="Arial"/>
                <a:cs typeface="Arial"/>
              </a:rPr>
              <a:t>1</a:t>
            </a:r>
          </a:p>
        </p:txBody>
      </p:sp>
      <p:sp>
        <p:nvSpPr>
          <p:cNvPr id="17417" name="WordArt 9"/>
          <p:cNvSpPr>
            <a:spLocks noChangeArrowheads="1" noChangeShapeType="1" noTextEdit="1"/>
          </p:cNvSpPr>
          <p:nvPr/>
        </p:nvSpPr>
        <p:spPr bwMode="auto">
          <a:xfrm>
            <a:off x="6227763" y="4076700"/>
            <a:ext cx="43180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3300"/>
                </a:solidFill>
                <a:latin typeface="Arial"/>
                <a:cs typeface="Arial"/>
              </a:rPr>
              <a:t>3</a:t>
            </a:r>
          </a:p>
        </p:txBody>
      </p:sp>
      <p:sp>
        <p:nvSpPr>
          <p:cNvPr id="17418" name="WordArt 10"/>
          <p:cNvSpPr>
            <a:spLocks noChangeArrowheads="1" noChangeShapeType="1" noTextEdit="1"/>
          </p:cNvSpPr>
          <p:nvPr/>
        </p:nvSpPr>
        <p:spPr bwMode="auto">
          <a:xfrm>
            <a:off x="6227763" y="5516563"/>
            <a:ext cx="360362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3300"/>
                </a:solidFill>
                <a:latin typeface="Arial"/>
                <a:cs typeface="Arial"/>
              </a:rPr>
              <a:t>2</a:t>
            </a:r>
          </a:p>
        </p:txBody>
      </p:sp>
      <p:sp>
        <p:nvSpPr>
          <p:cNvPr id="17419" name="WordArt 11"/>
          <p:cNvSpPr>
            <a:spLocks noChangeArrowheads="1" noChangeShapeType="1" noTextEdit="1"/>
          </p:cNvSpPr>
          <p:nvPr/>
        </p:nvSpPr>
        <p:spPr bwMode="auto">
          <a:xfrm>
            <a:off x="7885113" y="5516563"/>
            <a:ext cx="43180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3300"/>
                </a:solidFill>
                <a:latin typeface="Arial"/>
                <a:cs typeface="Arial"/>
              </a:rPr>
              <a:t>2</a:t>
            </a:r>
          </a:p>
        </p:txBody>
      </p:sp>
      <p:pic>
        <p:nvPicPr>
          <p:cNvPr id="17423" name="Picture 15" descr="божья коровк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473972">
            <a:off x="179388" y="0"/>
            <a:ext cx="1874837" cy="1944688"/>
          </a:xfrm>
          <a:prstGeom prst="rect">
            <a:avLst/>
          </a:prstGeom>
          <a:noFill/>
        </p:spPr>
      </p:pic>
      <p:pic>
        <p:nvPicPr>
          <p:cNvPr id="17424" name="Picture 16" descr="божья коровк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473972">
            <a:off x="2124075" y="0"/>
            <a:ext cx="1874838" cy="1944688"/>
          </a:xfrm>
          <a:prstGeom prst="rect">
            <a:avLst/>
          </a:prstGeom>
          <a:noFill/>
        </p:spPr>
      </p:pic>
      <p:pic>
        <p:nvPicPr>
          <p:cNvPr id="17425" name="Picture 17" descr="божья коровк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473972">
            <a:off x="4067175" y="0"/>
            <a:ext cx="1874838" cy="1944688"/>
          </a:xfrm>
          <a:prstGeom prst="rect">
            <a:avLst/>
          </a:prstGeom>
          <a:noFill/>
        </p:spPr>
      </p:pic>
      <p:pic>
        <p:nvPicPr>
          <p:cNvPr id="17426" name="Picture 18" descr="божья коровк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473972">
            <a:off x="5940425" y="0"/>
            <a:ext cx="1874838" cy="19446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4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38483E-6 L -0.64583 0.305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3" y="1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2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74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4.38483E-6 L -0.2283 0.3161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" y="1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25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74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4.38483E-6 L 0.1967 0.31614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" y="1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22942E-6 L -0.16927 -2.22942E-6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" y="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22942E-6 L 0.18125 -2.22942E-6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24"/>
                  </p:tgtEl>
                </p:cond>
              </p:nextCondLst>
            </p:seq>
          </p:childTnLst>
        </p:cTn>
      </p:par>
    </p:tnLst>
    <p:bldLst>
      <p:bldP spid="17416" grpId="0" animBg="1"/>
      <p:bldP spid="17416" grpId="1" animBg="1"/>
      <p:bldP spid="17417" grpId="0" animBg="1"/>
      <p:bldP spid="17417" grpId="1" animBg="1"/>
      <p:bldP spid="17418" grpId="0" animBg="1"/>
      <p:bldP spid="174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7" name="AutoShape 7"/>
          <p:cNvSpPr>
            <a:spLocks noChangeArrowheads="1"/>
          </p:cNvSpPr>
          <p:nvPr/>
        </p:nvSpPr>
        <p:spPr bwMode="auto">
          <a:xfrm rot="16200000">
            <a:off x="5399882" y="3104356"/>
            <a:ext cx="3816350" cy="3313113"/>
          </a:xfrm>
          <a:prstGeom prst="homePlate">
            <a:avLst>
              <a:gd name="adj" fmla="val 28797"/>
            </a:avLst>
          </a:prstGeom>
          <a:solidFill>
            <a:srgbClr val="FFE6CD"/>
          </a:solidFill>
          <a:ln w="57150">
            <a:solidFill>
              <a:srgbClr val="66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488" name="Line 8"/>
          <p:cNvSpPr>
            <a:spLocks noChangeShapeType="1"/>
          </p:cNvSpPr>
          <p:nvPr/>
        </p:nvSpPr>
        <p:spPr bwMode="auto">
          <a:xfrm>
            <a:off x="7235825" y="3716338"/>
            <a:ext cx="0" cy="2952750"/>
          </a:xfrm>
          <a:prstGeom prst="line">
            <a:avLst/>
          </a:prstGeom>
          <a:noFill/>
          <a:ln w="57150">
            <a:solidFill>
              <a:srgbClr val="66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489" name="Line 9"/>
          <p:cNvSpPr>
            <a:spLocks noChangeShapeType="1"/>
          </p:cNvSpPr>
          <p:nvPr/>
        </p:nvSpPr>
        <p:spPr bwMode="auto">
          <a:xfrm>
            <a:off x="5651500" y="3789363"/>
            <a:ext cx="3313113" cy="0"/>
          </a:xfrm>
          <a:prstGeom prst="line">
            <a:avLst/>
          </a:prstGeom>
          <a:noFill/>
          <a:ln w="28575">
            <a:solidFill>
              <a:srgbClr val="66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490" name="Line 10"/>
          <p:cNvSpPr>
            <a:spLocks noChangeShapeType="1"/>
          </p:cNvSpPr>
          <p:nvPr/>
        </p:nvSpPr>
        <p:spPr bwMode="auto">
          <a:xfrm>
            <a:off x="5651500" y="5157788"/>
            <a:ext cx="3313113" cy="0"/>
          </a:xfrm>
          <a:prstGeom prst="line">
            <a:avLst/>
          </a:prstGeom>
          <a:noFill/>
          <a:ln w="28575">
            <a:solidFill>
              <a:srgbClr val="66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491" name="AutoShape 11" descr="Дранка"/>
          <p:cNvSpPr>
            <a:spLocks noChangeArrowheads="1"/>
          </p:cNvSpPr>
          <p:nvPr/>
        </p:nvSpPr>
        <p:spPr bwMode="auto">
          <a:xfrm>
            <a:off x="5508625" y="2636838"/>
            <a:ext cx="3635375" cy="1154112"/>
          </a:xfrm>
          <a:prstGeom prst="flowChartExtract">
            <a:avLst/>
          </a:prstGeom>
          <a:pattFill prst="shingle">
            <a:fgClr>
              <a:srgbClr val="663300"/>
            </a:fgClr>
            <a:bgClr>
              <a:schemeClr val="bg1"/>
            </a:bgClr>
          </a:pattFill>
          <a:ln w="57150">
            <a:solidFill>
              <a:srgbClr val="66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492" name="WordArt 12"/>
          <p:cNvSpPr>
            <a:spLocks noChangeArrowheads="1" noChangeShapeType="1" noTextEdit="1"/>
          </p:cNvSpPr>
          <p:nvPr/>
        </p:nvSpPr>
        <p:spPr bwMode="auto">
          <a:xfrm>
            <a:off x="7019925" y="2852738"/>
            <a:ext cx="576263" cy="865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Impact"/>
              </a:rPr>
              <a:t>5</a:t>
            </a:r>
          </a:p>
        </p:txBody>
      </p:sp>
      <p:sp>
        <p:nvSpPr>
          <p:cNvPr id="20493" name="WordArt 13"/>
          <p:cNvSpPr>
            <a:spLocks noChangeArrowheads="1" noChangeShapeType="1" noTextEdit="1"/>
          </p:cNvSpPr>
          <p:nvPr/>
        </p:nvSpPr>
        <p:spPr bwMode="auto">
          <a:xfrm>
            <a:off x="7812088" y="4076700"/>
            <a:ext cx="43180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3300"/>
                </a:solidFill>
                <a:latin typeface="Arial"/>
                <a:cs typeface="Arial"/>
              </a:rPr>
              <a:t>1</a:t>
            </a:r>
          </a:p>
        </p:txBody>
      </p:sp>
      <p:sp>
        <p:nvSpPr>
          <p:cNvPr id="20494" name="WordArt 14"/>
          <p:cNvSpPr>
            <a:spLocks noChangeArrowheads="1" noChangeShapeType="1" noTextEdit="1"/>
          </p:cNvSpPr>
          <p:nvPr/>
        </p:nvSpPr>
        <p:spPr bwMode="auto">
          <a:xfrm>
            <a:off x="6227763" y="4076700"/>
            <a:ext cx="43180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3300"/>
                </a:solidFill>
                <a:latin typeface="Arial"/>
                <a:cs typeface="Arial"/>
              </a:rPr>
              <a:t>4</a:t>
            </a:r>
          </a:p>
        </p:txBody>
      </p:sp>
      <p:sp>
        <p:nvSpPr>
          <p:cNvPr id="20495" name="WordArt 15"/>
          <p:cNvSpPr>
            <a:spLocks noChangeArrowheads="1" noChangeShapeType="1" noTextEdit="1"/>
          </p:cNvSpPr>
          <p:nvPr/>
        </p:nvSpPr>
        <p:spPr bwMode="auto">
          <a:xfrm>
            <a:off x="6227763" y="5445125"/>
            <a:ext cx="43180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3300"/>
                </a:solidFill>
                <a:latin typeface="Arial"/>
                <a:cs typeface="Arial"/>
              </a:rPr>
              <a:t>3</a:t>
            </a:r>
          </a:p>
        </p:txBody>
      </p:sp>
      <p:sp>
        <p:nvSpPr>
          <p:cNvPr id="20496" name="WordArt 16"/>
          <p:cNvSpPr>
            <a:spLocks noChangeArrowheads="1" noChangeShapeType="1" noTextEdit="1"/>
          </p:cNvSpPr>
          <p:nvPr/>
        </p:nvSpPr>
        <p:spPr bwMode="auto">
          <a:xfrm>
            <a:off x="7885113" y="5445125"/>
            <a:ext cx="43180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3300"/>
                </a:solidFill>
                <a:latin typeface="Arial"/>
                <a:cs typeface="Arial"/>
              </a:rPr>
              <a:t>2</a:t>
            </a:r>
          </a:p>
        </p:txBody>
      </p:sp>
      <p:pic>
        <p:nvPicPr>
          <p:cNvPr id="20507" name="Picture 27" descr="бабочк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0"/>
            <a:ext cx="1239838" cy="1484313"/>
          </a:xfrm>
          <a:prstGeom prst="rect">
            <a:avLst/>
          </a:prstGeom>
          <a:noFill/>
        </p:spPr>
      </p:pic>
      <p:pic>
        <p:nvPicPr>
          <p:cNvPr id="20508" name="Picture 28" descr="бабочк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050" y="0"/>
            <a:ext cx="1239838" cy="1484313"/>
          </a:xfrm>
          <a:prstGeom prst="rect">
            <a:avLst/>
          </a:prstGeom>
          <a:noFill/>
        </p:spPr>
      </p:pic>
      <p:pic>
        <p:nvPicPr>
          <p:cNvPr id="20510" name="Picture 30" descr="бабочк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738" y="0"/>
            <a:ext cx="1239837" cy="1484313"/>
          </a:xfrm>
          <a:prstGeom prst="rect">
            <a:avLst/>
          </a:prstGeom>
          <a:noFill/>
        </p:spPr>
      </p:pic>
      <p:pic>
        <p:nvPicPr>
          <p:cNvPr id="20511" name="Picture 31" descr="бабочк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0"/>
            <a:ext cx="1239838" cy="1484313"/>
          </a:xfrm>
          <a:prstGeom prst="rect">
            <a:avLst/>
          </a:prstGeom>
          <a:noFill/>
        </p:spPr>
      </p:pic>
      <p:pic>
        <p:nvPicPr>
          <p:cNvPr id="20512" name="Picture 32" descr="бабочк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7625" y="0"/>
            <a:ext cx="1239838" cy="148431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85014E-6 L -0.80781 0.2132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4" y="1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2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05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85014E-6 L -0.41407 0.2236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05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7" y="1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1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05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85014E-6 L -0.00469 0.21323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05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1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68085E-6 L -0.18125 -4.68085E-6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68085E-6 L 0.18125 -4.68085E-6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05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85014E-6 L 0.40487 0.21323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205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2" y="1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-2.22942E-6 L 0.17344 -2.22942E-6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" y="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2.22942E-6 L -0.18108 -2.22942E-6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8"/>
                  </p:tgtEl>
                </p:cond>
              </p:nextCondLst>
            </p:seq>
          </p:childTnLst>
        </p:cTn>
      </p:par>
    </p:tnLst>
    <p:bldLst>
      <p:bldP spid="20493" grpId="0" animBg="1"/>
      <p:bldP spid="20493" grpId="1" animBg="1"/>
      <p:bldP spid="20494" grpId="0" animBg="1"/>
      <p:bldP spid="20494" grpId="1" animBg="1"/>
      <p:bldP spid="20495" grpId="0" animBg="1"/>
      <p:bldP spid="20495" grpId="1" animBg="1"/>
      <p:bldP spid="20496" grpId="0" animBg="1"/>
      <p:bldP spid="20496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груш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0"/>
            <a:ext cx="1058863" cy="1557338"/>
          </a:xfrm>
          <a:prstGeom prst="rect">
            <a:avLst/>
          </a:prstGeom>
          <a:noFill/>
        </p:spPr>
      </p:pic>
      <p:pic>
        <p:nvPicPr>
          <p:cNvPr id="9229" name="Picture 13" descr="груш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6375" y="0"/>
            <a:ext cx="1058863" cy="1557338"/>
          </a:xfrm>
          <a:prstGeom prst="rect">
            <a:avLst/>
          </a:prstGeom>
          <a:noFill/>
        </p:spPr>
      </p:pic>
      <p:pic>
        <p:nvPicPr>
          <p:cNvPr id="9230" name="Picture 14" descr="груш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313" y="0"/>
            <a:ext cx="1058862" cy="1557338"/>
          </a:xfrm>
          <a:prstGeom prst="rect">
            <a:avLst/>
          </a:prstGeom>
          <a:noFill/>
        </p:spPr>
      </p:pic>
      <p:pic>
        <p:nvPicPr>
          <p:cNvPr id="9231" name="Picture 15" descr="груш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838" y="0"/>
            <a:ext cx="1058862" cy="1557338"/>
          </a:xfrm>
          <a:prstGeom prst="rect">
            <a:avLst/>
          </a:prstGeom>
          <a:noFill/>
        </p:spPr>
      </p:pic>
      <p:pic>
        <p:nvPicPr>
          <p:cNvPr id="9232" name="Picture 16" descr="груш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363" y="0"/>
            <a:ext cx="1058862" cy="1557338"/>
          </a:xfrm>
          <a:prstGeom prst="rect">
            <a:avLst/>
          </a:prstGeom>
          <a:noFill/>
        </p:spPr>
      </p:pic>
      <p:pic>
        <p:nvPicPr>
          <p:cNvPr id="9233" name="Picture 17" descr="груш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888" y="0"/>
            <a:ext cx="1058862" cy="1557338"/>
          </a:xfrm>
          <a:prstGeom prst="rect">
            <a:avLst/>
          </a:prstGeom>
          <a:noFill/>
        </p:spPr>
      </p:pic>
      <p:sp>
        <p:nvSpPr>
          <p:cNvPr id="9235" name="Rectangle 19"/>
          <p:cNvSpPr>
            <a:spLocks noChangeArrowheads="1"/>
          </p:cNvSpPr>
          <p:nvPr/>
        </p:nvSpPr>
        <p:spPr bwMode="auto">
          <a:xfrm>
            <a:off x="5651500" y="3573463"/>
            <a:ext cx="3313113" cy="3095625"/>
          </a:xfrm>
          <a:prstGeom prst="rect">
            <a:avLst/>
          </a:prstGeom>
          <a:solidFill>
            <a:srgbClr val="FFE6CD"/>
          </a:solidFill>
          <a:ln w="57150">
            <a:solidFill>
              <a:srgbClr val="66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36" name="AutoShape 20" descr="Дранка"/>
          <p:cNvSpPr>
            <a:spLocks noChangeArrowheads="1"/>
          </p:cNvSpPr>
          <p:nvPr/>
        </p:nvSpPr>
        <p:spPr bwMode="auto">
          <a:xfrm>
            <a:off x="5508625" y="2420938"/>
            <a:ext cx="3635375" cy="1154112"/>
          </a:xfrm>
          <a:prstGeom prst="flowChartExtract">
            <a:avLst/>
          </a:prstGeom>
          <a:pattFill prst="shingle">
            <a:fgClr>
              <a:srgbClr val="663300"/>
            </a:fgClr>
            <a:bgClr>
              <a:schemeClr val="bg1"/>
            </a:bgClr>
          </a:pattFill>
          <a:ln w="57150">
            <a:solidFill>
              <a:srgbClr val="66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37" name="Line 21"/>
          <p:cNvSpPr>
            <a:spLocks noChangeShapeType="1"/>
          </p:cNvSpPr>
          <p:nvPr/>
        </p:nvSpPr>
        <p:spPr bwMode="auto">
          <a:xfrm>
            <a:off x="5651500" y="4581525"/>
            <a:ext cx="3313113" cy="0"/>
          </a:xfrm>
          <a:prstGeom prst="line">
            <a:avLst/>
          </a:prstGeom>
          <a:noFill/>
          <a:ln w="28575">
            <a:solidFill>
              <a:srgbClr val="66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38" name="Line 22"/>
          <p:cNvSpPr>
            <a:spLocks noChangeShapeType="1"/>
          </p:cNvSpPr>
          <p:nvPr/>
        </p:nvSpPr>
        <p:spPr bwMode="auto">
          <a:xfrm>
            <a:off x="5651500" y="5589588"/>
            <a:ext cx="3313113" cy="0"/>
          </a:xfrm>
          <a:prstGeom prst="line">
            <a:avLst/>
          </a:prstGeom>
          <a:noFill/>
          <a:ln w="28575">
            <a:solidFill>
              <a:srgbClr val="66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40" name="Line 24"/>
          <p:cNvSpPr>
            <a:spLocks noChangeShapeType="1"/>
          </p:cNvSpPr>
          <p:nvPr/>
        </p:nvSpPr>
        <p:spPr bwMode="auto">
          <a:xfrm>
            <a:off x="7235825" y="3573463"/>
            <a:ext cx="0" cy="3095625"/>
          </a:xfrm>
          <a:prstGeom prst="line">
            <a:avLst/>
          </a:prstGeom>
          <a:noFill/>
          <a:ln w="57150">
            <a:solidFill>
              <a:srgbClr val="66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41" name="WordArt 25"/>
          <p:cNvSpPr>
            <a:spLocks noChangeArrowheads="1" noChangeShapeType="1" noTextEdit="1"/>
          </p:cNvSpPr>
          <p:nvPr/>
        </p:nvSpPr>
        <p:spPr bwMode="auto">
          <a:xfrm>
            <a:off x="6227763" y="3716338"/>
            <a:ext cx="43180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3300"/>
                </a:solidFill>
                <a:latin typeface="Arial"/>
                <a:cs typeface="Arial"/>
              </a:rPr>
              <a:t>5</a:t>
            </a:r>
          </a:p>
        </p:txBody>
      </p:sp>
      <p:sp>
        <p:nvSpPr>
          <p:cNvPr id="9242" name="WordArt 26"/>
          <p:cNvSpPr>
            <a:spLocks noChangeArrowheads="1" noChangeShapeType="1" noTextEdit="1"/>
          </p:cNvSpPr>
          <p:nvPr/>
        </p:nvSpPr>
        <p:spPr bwMode="auto">
          <a:xfrm>
            <a:off x="7019925" y="2636838"/>
            <a:ext cx="576263" cy="865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Impact"/>
              </a:rPr>
              <a:t>6</a:t>
            </a:r>
          </a:p>
        </p:txBody>
      </p:sp>
      <p:sp>
        <p:nvSpPr>
          <p:cNvPr id="9243" name="WordArt 27"/>
          <p:cNvSpPr>
            <a:spLocks noChangeArrowheads="1" noChangeShapeType="1" noTextEdit="1"/>
          </p:cNvSpPr>
          <p:nvPr/>
        </p:nvSpPr>
        <p:spPr bwMode="auto">
          <a:xfrm>
            <a:off x="6227763" y="4724400"/>
            <a:ext cx="43180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3300"/>
                </a:solidFill>
                <a:latin typeface="Arial"/>
                <a:cs typeface="Arial"/>
              </a:rPr>
              <a:t>4</a:t>
            </a:r>
          </a:p>
        </p:txBody>
      </p:sp>
      <p:sp>
        <p:nvSpPr>
          <p:cNvPr id="9244" name="WordArt 28"/>
          <p:cNvSpPr>
            <a:spLocks noChangeArrowheads="1" noChangeShapeType="1" noTextEdit="1"/>
          </p:cNvSpPr>
          <p:nvPr/>
        </p:nvSpPr>
        <p:spPr bwMode="auto">
          <a:xfrm>
            <a:off x="6300788" y="5734050"/>
            <a:ext cx="43180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3300"/>
                </a:solidFill>
                <a:latin typeface="Arial"/>
                <a:cs typeface="Arial"/>
              </a:rPr>
              <a:t>3</a:t>
            </a:r>
          </a:p>
        </p:txBody>
      </p:sp>
      <p:sp>
        <p:nvSpPr>
          <p:cNvPr id="9245" name="WordArt 29"/>
          <p:cNvSpPr>
            <a:spLocks noChangeArrowheads="1" noChangeShapeType="1" noTextEdit="1"/>
          </p:cNvSpPr>
          <p:nvPr/>
        </p:nvSpPr>
        <p:spPr bwMode="auto">
          <a:xfrm>
            <a:off x="7812088" y="5734050"/>
            <a:ext cx="43180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3300"/>
                </a:solidFill>
                <a:latin typeface="Arial"/>
                <a:cs typeface="Arial"/>
              </a:rPr>
              <a:t>3</a:t>
            </a:r>
          </a:p>
        </p:txBody>
      </p:sp>
      <p:sp>
        <p:nvSpPr>
          <p:cNvPr id="9246" name="WordArt 30"/>
          <p:cNvSpPr>
            <a:spLocks noChangeArrowheads="1" noChangeShapeType="1" noTextEdit="1"/>
          </p:cNvSpPr>
          <p:nvPr/>
        </p:nvSpPr>
        <p:spPr bwMode="auto">
          <a:xfrm>
            <a:off x="7740650" y="4724400"/>
            <a:ext cx="43180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3300"/>
                </a:solidFill>
                <a:latin typeface="Arial"/>
                <a:cs typeface="Arial"/>
              </a:rPr>
              <a:t>2</a:t>
            </a:r>
          </a:p>
        </p:txBody>
      </p:sp>
      <p:sp>
        <p:nvSpPr>
          <p:cNvPr id="9247" name="WordArt 31"/>
          <p:cNvSpPr>
            <a:spLocks noChangeArrowheads="1" noChangeShapeType="1" noTextEdit="1"/>
          </p:cNvSpPr>
          <p:nvPr/>
        </p:nvSpPr>
        <p:spPr bwMode="auto">
          <a:xfrm>
            <a:off x="7740650" y="3716338"/>
            <a:ext cx="43180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3300"/>
                </a:solidFill>
                <a:latin typeface="Arial"/>
                <a:cs typeface="Arial"/>
              </a:rPr>
              <a:t>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2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9.99075E-7 L -0.64062 0.2393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0" y="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33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2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9.99075E-7 L -0.38073 0.2393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0" y="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32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92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9.99075E-7 L -0.12865 0.2393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" y="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31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92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9.99075E-7 L 0.13906 0.23936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6.93802E-7 L -0.16545 6.93802E-7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92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" y="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6.93802E-7 L 0.16545 6.93802E-7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92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30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92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9.99075E-7 L 0.39097 0.23936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" y="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44444E-6 L 0.18125 -4.44444E-6 " pathEditMode="relative" rAng="0" ptsTypes="AA">
                                      <p:cBhvr>
                                        <p:cTn id="67" dur="2000" fill="hold"/>
                                        <p:tgtEl>
                                          <p:spTgt spid="92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" y="0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4.54209E-6 L -0.18107 -4.54209E-6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92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9"/>
                  </p:tgtEl>
                </p:cond>
              </p:nextCondLst>
            </p:seq>
          </p:childTnLst>
        </p:cTn>
      </p:par>
    </p:tnLst>
    <p:bldLst>
      <p:bldP spid="9241" grpId="0" animBg="1"/>
      <p:bldP spid="9241" grpId="1" animBg="1"/>
      <p:bldP spid="9243" grpId="0" animBg="1"/>
      <p:bldP spid="9243" grpId="1" animBg="1"/>
      <p:bldP spid="9244" grpId="0" animBg="1"/>
      <p:bldP spid="9245" grpId="0" animBg="1"/>
      <p:bldP spid="9246" grpId="0" animBg="1"/>
      <p:bldP spid="9246" grpId="1" animBg="1"/>
      <p:bldP spid="9247" grpId="0" animBg="1"/>
      <p:bldP spid="9247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285750" y="214313"/>
            <a:ext cx="8229600" cy="1143000"/>
          </a:xfrm>
        </p:spPr>
        <p:txBody>
          <a:bodyPr/>
          <a:lstStyle/>
          <a:p>
            <a:pPr eaLnBrk="1" hangingPunct="1"/>
            <a:r>
              <a:rPr lang="ru-RU" sz="4800" b="1" i="1" smtClean="0">
                <a:latin typeface="Times New Roman" pitchFamily="18" charset="0"/>
                <a:cs typeface="Times New Roman" pitchFamily="18" charset="0"/>
              </a:rPr>
              <a:t>Состав числа 6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186113" cy="5043488"/>
          </a:xfrm>
        </p:spPr>
        <p:txBody>
          <a:bodyPr rtlCol="0">
            <a:normAutofit lnSpcReduction="10000"/>
          </a:bodyPr>
          <a:lstStyle/>
          <a:p>
            <a:pPr marL="514350" indent="-514350" algn="ctr"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0  и    6</a:t>
            </a:r>
          </a:p>
          <a:p>
            <a:pPr marL="514350" indent="-514350" algn="ctr"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AutoNum type="arabicPlain" startAt="4"/>
              <a:defRPr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и    2</a:t>
            </a:r>
          </a:p>
          <a:p>
            <a:pPr marL="514350" indent="-514350" algn="ctr" eaLnBrk="1" fontAlgn="auto" hangingPunct="1">
              <a:lnSpc>
                <a:spcPct val="12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1  и    5</a:t>
            </a:r>
          </a:p>
          <a:p>
            <a:pPr marL="514350" indent="-514350" algn="ctr"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AutoNum type="arabicPlain" startAt="6"/>
              <a:defRPr/>
            </a:pPr>
            <a:r>
              <a:rPr lang="ru-RU" sz="6100" b="1" dirty="0" smtClean="0">
                <a:latin typeface="Times New Roman" pitchFamily="18" charset="0"/>
                <a:cs typeface="Times New Roman" pitchFamily="18" charset="0"/>
              </a:rPr>
              <a:t> и    0</a:t>
            </a:r>
            <a:endParaRPr lang="ru-RU" sz="61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lain" startAt="3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  <p:sp>
        <p:nvSpPr>
          <p:cNvPr id="4100" name="Содержимое 17"/>
          <p:cNvSpPr>
            <a:spLocks noGrp="1"/>
          </p:cNvSpPr>
          <p:nvPr>
            <p:ph sz="half" idx="2"/>
          </p:nvPr>
        </p:nvSpPr>
        <p:spPr>
          <a:xfrm>
            <a:off x="4572000" y="1428750"/>
            <a:ext cx="4038600" cy="4900613"/>
          </a:xfrm>
        </p:spPr>
        <p:txBody>
          <a:bodyPr rtlCol="0">
            <a:normAutofit lnSpcReduction="10000"/>
          </a:bodyPr>
          <a:lstStyle/>
          <a:p>
            <a:pPr marL="514350" indent="-514350" eaLnBrk="1" fontAlgn="auto" hangingPunct="1">
              <a:lnSpc>
                <a:spcPct val="120000"/>
              </a:lnSpc>
              <a:spcAft>
                <a:spcPts val="0"/>
              </a:spcAft>
              <a:buFont typeface="Arial" charset="0"/>
              <a:buAutoNum type="arabicPlain" startAt="2"/>
              <a:defRPr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 и    4</a:t>
            </a:r>
          </a:p>
          <a:p>
            <a:pPr marL="514350" indent="-514350" eaLnBrk="1" fontAlgn="auto" hangingPunct="1">
              <a:lnSpc>
                <a:spcPct val="120000"/>
              </a:lnSpc>
              <a:spcAft>
                <a:spcPts val="0"/>
              </a:spcAft>
              <a:buFont typeface="Arial" charset="0"/>
              <a:buAutoNum type="arabicPlain" startAt="5"/>
              <a:defRPr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 и    1</a:t>
            </a:r>
          </a:p>
          <a:p>
            <a:pPr marL="514350" indent="-514350" eaLnBrk="1" fontAlgn="auto" hangingPunct="1">
              <a:lnSpc>
                <a:spcPct val="12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3   и    3</a:t>
            </a:r>
          </a:p>
          <a:p>
            <a:pPr marL="514350" indent="-514350" eaLnBrk="1" fontAlgn="auto" hangingPunct="1">
              <a:lnSpc>
                <a:spcPct val="120000"/>
              </a:lnSpc>
              <a:spcAft>
                <a:spcPts val="0"/>
              </a:spcAft>
              <a:buFont typeface="Arial" charset="0"/>
              <a:buNone/>
              <a:defRPr/>
            </a:pPr>
            <a:endParaRPr lang="ru-RU" sz="6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313" y="1571625"/>
            <a:ext cx="912812" cy="94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1750" y="5214938"/>
            <a:ext cx="9048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0313" y="2857500"/>
            <a:ext cx="928687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50" y="4000500"/>
            <a:ext cx="95250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00813" y="2857500"/>
            <a:ext cx="10096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813" y="4071938"/>
            <a:ext cx="1150937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75" y="1643063"/>
            <a:ext cx="1096963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3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6188" y="5643563"/>
            <a:ext cx="7143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3" name="Picture 14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5643563"/>
            <a:ext cx="7143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4" name="Picture 15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688" y="5572125"/>
            <a:ext cx="7143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5" name="Picture 16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38" y="5572125"/>
            <a:ext cx="7143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6" name="Picture 17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6625" y="5572125"/>
            <a:ext cx="7143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7" name="Picture 18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5313" y="5572125"/>
            <a:ext cx="7143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1688" y="500063"/>
            <a:ext cx="2786062" cy="228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4214813" y="642938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857750" y="500063"/>
            <a:ext cx="2786063" cy="228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6643688" y="642938"/>
            <a:ext cx="785812" cy="642937"/>
          </a:xfrm>
          <a:prstGeom prst="triangl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Куб 7"/>
          <p:cNvSpPr/>
          <p:nvPr/>
        </p:nvSpPr>
        <p:spPr>
          <a:xfrm>
            <a:off x="214313" y="3357563"/>
            <a:ext cx="2786062" cy="2428875"/>
          </a:xfrm>
          <a:prstGeom prst="cube">
            <a:avLst/>
          </a:prstGeom>
          <a:solidFill>
            <a:schemeClr val="accent3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072188" y="3000375"/>
            <a:ext cx="2786062" cy="228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7416" name="TextBox 12"/>
          <p:cNvSpPr txBox="1">
            <a:spLocks noChangeArrowheads="1"/>
          </p:cNvSpPr>
          <p:nvPr/>
        </p:nvSpPr>
        <p:spPr bwMode="auto">
          <a:xfrm>
            <a:off x="6072188" y="2928938"/>
            <a:ext cx="2643187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5000" b="1"/>
              <a:t>4</a:t>
            </a:r>
          </a:p>
        </p:txBody>
      </p:sp>
      <p:sp>
        <p:nvSpPr>
          <p:cNvPr id="15" name="Овал 14"/>
          <p:cNvSpPr/>
          <p:nvPr/>
        </p:nvSpPr>
        <p:spPr>
          <a:xfrm>
            <a:off x="4143375" y="2071688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2357438" y="714375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6715125" y="1928813"/>
            <a:ext cx="785813" cy="642937"/>
          </a:xfrm>
          <a:prstGeom prst="triangl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5000625" y="714375"/>
            <a:ext cx="785813" cy="642938"/>
          </a:xfrm>
          <a:prstGeom prst="triangl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0" name="Овал 19"/>
          <p:cNvSpPr/>
          <p:nvPr/>
        </p:nvSpPr>
        <p:spPr>
          <a:xfrm>
            <a:off x="357188" y="4071938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1" name="Овал 20"/>
          <p:cNvSpPr/>
          <p:nvPr/>
        </p:nvSpPr>
        <p:spPr>
          <a:xfrm>
            <a:off x="1857375" y="4143375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2" name="Овал 21"/>
          <p:cNvSpPr/>
          <p:nvPr/>
        </p:nvSpPr>
        <p:spPr>
          <a:xfrm>
            <a:off x="1785938" y="5214938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9" name="Овал 18"/>
          <p:cNvSpPr/>
          <p:nvPr/>
        </p:nvSpPr>
        <p:spPr>
          <a:xfrm>
            <a:off x="2286000" y="2214563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3" name="Овал 22"/>
          <p:cNvSpPr/>
          <p:nvPr/>
        </p:nvSpPr>
        <p:spPr>
          <a:xfrm>
            <a:off x="357188" y="5214938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5" name="Равнобедренный треугольник 24"/>
          <p:cNvSpPr/>
          <p:nvPr/>
        </p:nvSpPr>
        <p:spPr>
          <a:xfrm>
            <a:off x="4929188" y="2000250"/>
            <a:ext cx="785812" cy="642938"/>
          </a:xfrm>
          <a:prstGeom prst="triangl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7427" name="Рисунок 25" descr="karanda31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36938" y="3492500"/>
            <a:ext cx="2286000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11"/>
          <p:cNvSpPr txBox="1">
            <a:spLocks noChangeArrowheads="1"/>
          </p:cNvSpPr>
          <p:nvPr/>
        </p:nvSpPr>
        <p:spPr bwMode="auto">
          <a:xfrm>
            <a:off x="500063" y="642938"/>
            <a:ext cx="642937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>
                <a:solidFill>
                  <a:schemeClr val="tx2"/>
                </a:solidFill>
              </a:rPr>
              <a:t>1</a:t>
            </a:r>
          </a:p>
        </p:txBody>
      </p:sp>
      <p:sp>
        <p:nvSpPr>
          <p:cNvPr id="18435" name="TextBox 13"/>
          <p:cNvSpPr txBox="1">
            <a:spLocks noChangeArrowheads="1"/>
          </p:cNvSpPr>
          <p:nvPr/>
        </p:nvSpPr>
        <p:spPr bwMode="auto">
          <a:xfrm>
            <a:off x="1285875" y="642938"/>
            <a:ext cx="642938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>
                <a:solidFill>
                  <a:schemeClr val="tx2"/>
                </a:solidFill>
              </a:rPr>
              <a:t>2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071688" y="642938"/>
            <a:ext cx="642937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/>
              <a:t>3</a:t>
            </a:r>
          </a:p>
        </p:txBody>
      </p:sp>
      <p:sp>
        <p:nvSpPr>
          <p:cNvPr id="18437" name="TextBox 15"/>
          <p:cNvSpPr txBox="1">
            <a:spLocks noChangeArrowheads="1"/>
          </p:cNvSpPr>
          <p:nvPr/>
        </p:nvSpPr>
        <p:spPr bwMode="auto">
          <a:xfrm>
            <a:off x="2857500" y="642938"/>
            <a:ext cx="642938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3643313" y="642938"/>
            <a:ext cx="642937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/>
              <a:t>5</a:t>
            </a:r>
          </a:p>
        </p:txBody>
      </p:sp>
      <p:sp>
        <p:nvSpPr>
          <p:cNvPr id="18439" name="TextBox 17"/>
          <p:cNvSpPr txBox="1">
            <a:spLocks noChangeArrowheads="1"/>
          </p:cNvSpPr>
          <p:nvPr/>
        </p:nvSpPr>
        <p:spPr bwMode="auto">
          <a:xfrm>
            <a:off x="4429125" y="642938"/>
            <a:ext cx="642938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/>
              <a:t>6</a:t>
            </a:r>
          </a:p>
        </p:txBody>
      </p:sp>
      <p:sp>
        <p:nvSpPr>
          <p:cNvPr id="18440" name="TextBox 18"/>
          <p:cNvSpPr txBox="1">
            <a:spLocks noChangeArrowheads="1"/>
          </p:cNvSpPr>
          <p:nvPr/>
        </p:nvSpPr>
        <p:spPr bwMode="auto">
          <a:xfrm>
            <a:off x="5214938" y="642938"/>
            <a:ext cx="642937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/>
              <a:t>7</a:t>
            </a:r>
          </a:p>
        </p:txBody>
      </p:sp>
      <p:sp>
        <p:nvSpPr>
          <p:cNvPr id="18441" name="TextBox 19"/>
          <p:cNvSpPr txBox="1">
            <a:spLocks noChangeArrowheads="1"/>
          </p:cNvSpPr>
          <p:nvPr/>
        </p:nvSpPr>
        <p:spPr bwMode="auto">
          <a:xfrm>
            <a:off x="6000750" y="642938"/>
            <a:ext cx="642938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/>
              <a:t>8</a:t>
            </a:r>
          </a:p>
        </p:txBody>
      </p:sp>
      <p:sp>
        <p:nvSpPr>
          <p:cNvPr id="18442" name="TextBox 20"/>
          <p:cNvSpPr txBox="1">
            <a:spLocks noChangeArrowheads="1"/>
          </p:cNvSpPr>
          <p:nvPr/>
        </p:nvSpPr>
        <p:spPr bwMode="auto">
          <a:xfrm>
            <a:off x="6786563" y="642938"/>
            <a:ext cx="642937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/>
              <a:t>9</a:t>
            </a:r>
          </a:p>
        </p:txBody>
      </p:sp>
      <p:sp>
        <p:nvSpPr>
          <p:cNvPr id="18443" name="TextBox 21"/>
          <p:cNvSpPr txBox="1">
            <a:spLocks noChangeArrowheads="1"/>
          </p:cNvSpPr>
          <p:nvPr/>
        </p:nvSpPr>
        <p:spPr bwMode="auto">
          <a:xfrm>
            <a:off x="7572375" y="642938"/>
            <a:ext cx="1071563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/>
              <a:t>10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42910" y="4071942"/>
            <a:ext cx="5357850" cy="1015663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/>
              <a:t>последующее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42910" y="2428868"/>
            <a:ext cx="5357850" cy="1015663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/>
              <a:t>предыдущее</a:t>
            </a:r>
          </a:p>
        </p:txBody>
      </p:sp>
      <p:pic>
        <p:nvPicPr>
          <p:cNvPr id="18450" name="Рисунок 24" descr="567bb4f58ae9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63" y="4071938"/>
            <a:ext cx="1916112" cy="212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</p:bldLst>
  </p:timing>
</p:sld>
</file>

<file path=ppt/theme/theme1.xml><?xml version="1.0" encoding="utf-8"?>
<a:theme xmlns:a="http://schemas.openxmlformats.org/drawingml/2006/main" name="Презентация МАТЕМАТИ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МАТЕМАТИКА</Template>
  <TotalTime>73</TotalTime>
  <Words>143</Words>
  <Application>Microsoft Office PowerPoint</Application>
  <PresentationFormat>Экран (4:3)</PresentationFormat>
  <Paragraphs>83</Paragraphs>
  <Slides>16</Slides>
  <Notes>2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Презентация МАТЕМАТИКА</vt:lpstr>
      <vt:lpstr>«Шагаем» по линейке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Состав числа 6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user</cp:lastModifiedBy>
  <cp:revision>13</cp:revision>
  <dcterms:created xsi:type="dcterms:W3CDTF">2011-07-26T03:24:12Z</dcterms:created>
  <dcterms:modified xsi:type="dcterms:W3CDTF">2018-07-02T13:52:05Z</dcterms:modified>
</cp:coreProperties>
</file>