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1500174"/>
            <a:ext cx="510064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3714752"/>
            <a:ext cx="518635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88B0B-8F2A-485A-B737-46708D97AD38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F2418-ED2A-4532-A2DB-97A9E349E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6E559-40D9-48C6-9093-98161CC579FF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A6352-C26C-4788-BC01-85B9BAB10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FE80-7B5A-4A45-9837-1CD0E6A53325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A51A7-2517-41E8-8398-FF2EE1743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8604E-39D2-480E-A94D-4389C1D03F0F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F9E27-3431-48AF-9AE1-1C660BA46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2A8D-E8DB-44C5-946A-0BAC2DE04C15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7649-B9FB-4381-9437-60E5FE758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2793A-6974-4746-BB5B-0CF7DAFA8E07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95F9-8E80-481D-A8AF-0E3228055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CBAAB-316E-425D-BC05-5B8B1ABB16DF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9F55E-7667-43BD-A591-ADE922933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90503-BD83-4E19-A34D-8599A381B22E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50F9-4711-425A-81F5-C9377B4A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62C61-4F67-497D-A8B5-1852D130DCE5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23549-4FA4-44F6-8811-6B3576579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468AC-3745-4B2E-BBEA-09F65DAFD669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B33E9-DE3C-4B42-BF62-9D7B8D526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361CA-2362-4F53-AC52-B1D4615533B4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221F-3B3F-4F97-B695-FD6883523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796CE3-457E-49D3-AF7C-FE009D05CB9E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D8CCE5-38DE-432C-9F1D-67208B0B6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Числа от 1 до 9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1  2  3  4  5  6  7  8  9</a:t>
            </a:r>
            <a:endParaRPr lang="ru-RU" sz="6600" b="1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2928934"/>
          <a:ext cx="2357454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85818"/>
                <a:gridCol w="785818"/>
                <a:gridCol w="785818"/>
              </a:tblGrid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72198" y="3000372"/>
          <a:ext cx="2357454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85818"/>
                <a:gridCol w="785818"/>
                <a:gridCol w="785818"/>
              </a:tblGrid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14678" y="3786190"/>
          <a:ext cx="2357454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85818"/>
                <a:gridCol w="785818"/>
                <a:gridCol w="785818"/>
              </a:tblGrid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78" y="2857496"/>
          <a:ext cx="2357454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85818"/>
                <a:gridCol w="785818"/>
                <a:gridCol w="785818"/>
              </a:tblGrid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Числа от 1 до 9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857496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64305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6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371475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8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2214554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5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335756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7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71802" y="2214554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9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3143248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4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15206" y="2214554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3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72264" y="378619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2</a:t>
            </a:r>
            <a:endParaRPr lang="ru-RU" sz="6000" b="1" dirty="0"/>
          </a:p>
        </p:txBody>
      </p:sp>
      <p:sp>
        <p:nvSpPr>
          <p:cNvPr id="12" name="Овал 11"/>
          <p:cNvSpPr/>
          <p:nvPr/>
        </p:nvSpPr>
        <p:spPr>
          <a:xfrm>
            <a:off x="1857356" y="2214554"/>
            <a:ext cx="5072098" cy="2071702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КОНСТРУИРУЕМ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Фигура, имеющая форму буквы L 2"/>
          <p:cNvSpPr/>
          <p:nvPr/>
        </p:nvSpPr>
        <p:spPr>
          <a:xfrm>
            <a:off x="1428728" y="1785926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Фигура, имеющая форму буквы L 3"/>
          <p:cNvSpPr/>
          <p:nvPr/>
        </p:nvSpPr>
        <p:spPr>
          <a:xfrm>
            <a:off x="3643306" y="1857364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Фигура, имеющая форму буквы L 4"/>
          <p:cNvSpPr/>
          <p:nvPr/>
        </p:nvSpPr>
        <p:spPr>
          <a:xfrm rot="10800000">
            <a:off x="7072330" y="1000108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>
            <a:off x="7072330" y="1857364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>
            <a:off x="5500694" y="3214686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>
            <a:off x="6357950" y="2357430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6200000">
            <a:off x="6322231" y="4107661"/>
            <a:ext cx="1714512" cy="178595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93 -0.00602 L -0.14185 -0.00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КОНСТРУИРУЕМ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10800000">
            <a:off x="5429256" y="2428868"/>
            <a:ext cx="1714512" cy="178595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6200000">
            <a:off x="392877" y="3964785"/>
            <a:ext cx="1714512" cy="178595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428992" y="1142984"/>
            <a:ext cx="1714512" cy="178595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5400000">
            <a:off x="7179487" y="2393149"/>
            <a:ext cx="1714512" cy="178595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5400000">
            <a:off x="2178827" y="3964785"/>
            <a:ext cx="1714512" cy="178595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3428992" y="2928934"/>
            <a:ext cx="1714512" cy="178595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ТАНГРАМ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7410" name="Picture 2" descr="http://www.babylessons.ru/wp-content/uploads/2010/04/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71612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МАТЕМАТИКА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МАТЕМАТИКА</Template>
  <TotalTime>67</TotalTime>
  <Words>67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Arial</vt:lpstr>
      <vt:lpstr>Times New Roman</vt:lpstr>
      <vt:lpstr>Презентация МАТЕМАТИКА</vt:lpstr>
      <vt:lpstr>Числа от 1 до 9</vt:lpstr>
      <vt:lpstr>Слайд 2</vt:lpstr>
      <vt:lpstr>Слайд 3</vt:lpstr>
      <vt:lpstr>Слайд 4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10</cp:revision>
  <dcterms:created xsi:type="dcterms:W3CDTF">2011-07-26T03:24:12Z</dcterms:created>
  <dcterms:modified xsi:type="dcterms:W3CDTF">2013-09-14T13:40:15Z</dcterms:modified>
</cp:coreProperties>
</file>