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8" r:id="rId3"/>
    <p:sldId id="265" r:id="rId4"/>
    <p:sldId id="266" r:id="rId5"/>
    <p:sldId id="263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0" autoAdjust="0"/>
    <p:restoredTop sz="94660"/>
  </p:normalViewPr>
  <p:slideViewPr>
    <p:cSldViewPr snapToGrid="0">
      <p:cViewPr>
        <p:scale>
          <a:sx n="76" d="100"/>
          <a:sy n="76" d="100"/>
        </p:scale>
        <p:origin x="-20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8193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0269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1571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024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185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418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159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8889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016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3947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129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32DB6-4C82-4A6F-A7C0-BF12F1DB611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98902-693E-43B6-90F6-21B44ABBF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588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p.userapi.com/c845520/v845520952/5cbdd/03eQ8Bi-ia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562"/>
            <a:ext cx="12192000" cy="6913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6600" y="2585036"/>
            <a:ext cx="5105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Исследовательский проект подготовили ученицы 7 «А» класса школы №51 г. Воронежа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Кушнир В.Д. и Ольховая Е.Д.</a:t>
            </a:r>
          </a:p>
          <a:p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Руководитель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: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Королева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О.Ю.,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учитель математики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6500" y="893128"/>
            <a:ext cx="787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Божественная пропорция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" y="2272129"/>
            <a:ext cx="4241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Данная тема показалась нам очень увлекательной по той причине, что многие люди в современном мире считают, что в жизни математика им не понадобится. Мы же решили доказать обратное и поставить точку на этом вопросе.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 descr="https://media.giphy.com/media/8DCyPlMnE8R1e/source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172" y="1265615"/>
            <a:ext cx="3095625" cy="476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62992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p.userapi.com/c845520/v845520952/5cbdd/03eQ8Bi-ia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562"/>
            <a:ext cx="12192000" cy="6913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" y="939800"/>
            <a:ext cx="120777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Цель: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раскрыть суть понятия «золотое сечение», показать теоретическое и практическое значение золотого сечения, широкое использование его в различных областях жизни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Задачи: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Ознакомиться с историей золотого сечения;</a:t>
            </a:r>
          </a:p>
          <a:p>
            <a:pPr lvl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Дать формулировку понятия золотого сечения;</a:t>
            </a:r>
          </a:p>
          <a:p>
            <a:pPr lvl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Исследовать пропорции тела человека;</a:t>
            </a:r>
          </a:p>
          <a:p>
            <a:pPr lvl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Найти подтверждение наличия золотого сечения в природе;</a:t>
            </a:r>
          </a:p>
          <a:p>
            <a:pPr lvl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Рассмотреть применение золотого сечения в искусстве (скульптура, живопись); </a:t>
            </a:r>
          </a:p>
          <a:p>
            <a:pPr lvl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Ознакомиться с применением золотого сечения в архитектуре;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Сделать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выводы по исследуемой теме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</a:p>
          <a:p>
            <a:pPr lvl="0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Объект исследования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:</a:t>
            </a:r>
          </a:p>
          <a:p>
            <a:pPr lvl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Пропорциональность предметов в различных сферах общества и природы.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6769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p.userapi.com/c845520/v845520952/5cbdd/03eQ8Bi-ia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562"/>
            <a:ext cx="12192000" cy="6913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426369"/>
            <a:ext cx="6477000" cy="3949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410378" y="1052573"/>
            <a:ext cx="41402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Для начала посмотрите на эту картинку. 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Это флаг Палау. Как видите, ужасный перекос, просто ад для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перфекциониста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 Но подождите, может не все так просто?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Как оказалось, виновником в этом «безобразии» является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золотое сечение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22456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userapi.com/c845520/v845520952/5cbdd/03eQ8Bi-ia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562"/>
            <a:ext cx="12192000" cy="6913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1122363"/>
            <a:ext cx="596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И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в растительном, и в животном мире формообразующая тенденция природы - симметрия относительно направления роста и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движения.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1031" name="Рисунок 31" descr="3726295_1319964831_img_5251_2 (663x570, 28Kb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77" r="10609" b="5498"/>
          <a:stretch>
            <a:fillRect/>
          </a:stretch>
        </p:blipFill>
        <p:spPr bwMode="auto">
          <a:xfrm>
            <a:off x="3125174" y="3125526"/>
            <a:ext cx="2457450" cy="2578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22" descr="3726295_golden_spiral_cactus (400x300, 39Kb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80" r="7188"/>
          <a:stretch>
            <a:fillRect/>
          </a:stretch>
        </p:blipFill>
        <p:spPr bwMode="auto">
          <a:xfrm>
            <a:off x="200967" y="1031927"/>
            <a:ext cx="2080009" cy="1774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Рисунок 34" descr="http://d.topic.lt/FF/upload/post/201504/28/1516292/26ac6d1bfd78bfca236efab75b81ebc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468" t="6599" r="21239" b="4248"/>
          <a:stretch>
            <a:fillRect/>
          </a:stretch>
        </p:blipFill>
        <p:spPr bwMode="auto">
          <a:xfrm>
            <a:off x="2049863" y="2151157"/>
            <a:ext cx="1808703" cy="17949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Рисунок 37" descr="http://myfl.ru/files/u466/______________3_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592" t="12685" r="2612" b="18121"/>
          <a:stretch>
            <a:fillRect/>
          </a:stretch>
        </p:blipFill>
        <p:spPr bwMode="auto">
          <a:xfrm>
            <a:off x="341645" y="3547066"/>
            <a:ext cx="1939331" cy="2016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Рисунок 40" descr="http://static.webshopapp.com/shops/031371/files/009582319/camellia-rubens-red-roo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647" y="1031927"/>
            <a:ext cx="1774301" cy="1774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5" name="Picture 11" descr="https://pp.userapi.com/c845420/v845420169/5ac3e/OgrHWY-EqAg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0" y="4299125"/>
            <a:ext cx="3810000" cy="1552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Рисунок 25" descr="https://www.colourbox.com/preview/4363350-sand-lizard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374" t="9035" b="7166"/>
          <a:stretch>
            <a:fillRect/>
          </a:stretch>
        </p:blipFill>
        <p:spPr bwMode="auto">
          <a:xfrm>
            <a:off x="5864887" y="2910227"/>
            <a:ext cx="3748035" cy="2414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3" name="Picture 9" descr="https://pp.userapi.com/c845420/v845420169/5ac37/Yzx_uL30Lx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0" y="2747543"/>
            <a:ext cx="1905000" cy="14954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11879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userapi.com/c845520/v845520952/5cbdd/03eQ8Bi-ia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805"/>
            <a:ext cx="12192000" cy="6913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67" y="1066403"/>
            <a:ext cx="2793735" cy="3363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63" t="6481" r="15938" b="21474"/>
          <a:stretch/>
        </p:blipFill>
        <p:spPr>
          <a:xfrm>
            <a:off x="9003742" y="1066403"/>
            <a:ext cx="2888356" cy="33636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34" t="14401" r="10107" b="5736"/>
          <a:stretch/>
        </p:blipFill>
        <p:spPr>
          <a:xfrm>
            <a:off x="3695700" y="2845594"/>
            <a:ext cx="4800600" cy="2890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744170" y="2301588"/>
            <a:ext cx="4752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Петропавловский дворец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6310" y="4546600"/>
            <a:ext cx="3371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Собор Парижской богоматери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03840" y="4610100"/>
            <a:ext cx="3488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Церковь Покрова на Нерли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8625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userapi.com/c845520/v845520952/5cbdd/03eQ8Bi-ia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562"/>
            <a:ext cx="12192000" cy="6913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Рисунок 10" descr="http://bouw.ru/userfiles/621_image007_smal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19" y="3401219"/>
            <a:ext cx="4737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https://pp.userapi.com/c845420/v845420169/5ac29/lRnUA0m11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186" y="1181893"/>
            <a:ext cx="2143125" cy="45434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avatars.mds.yandex.net/get-pdb/163339/a9f9e9ad-a291-4749-b0c7-d9da3e31928d/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20686"/>
            <a:ext cx="2707079" cy="38452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1644" y="1401970"/>
            <a:ext cx="61696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Кости человека выдержаны в пропорции, близкой к золотому сечению. И чем ближе пропорции к формуле золотого сечения, тем более идеальным выглядит внешность человека. </a:t>
            </a:r>
          </a:p>
        </p:txBody>
      </p:sp>
    </p:spTree>
    <p:extLst>
      <p:ext uri="{BB962C8B-B14F-4D97-AF65-F5344CB8AC3E}">
        <p14:creationId xmlns="" xmlns:p14="http://schemas.microsoft.com/office/powerpoint/2010/main" val="403127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84</TotalTime>
  <Words>258</Words>
  <Application>Microsoft Office PowerPoint</Application>
  <PresentationFormat>Произвольный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ICQ Ic</dc:creator>
  <cp:lastModifiedBy>Оксана Королева</cp:lastModifiedBy>
  <cp:revision>14</cp:revision>
  <dcterms:created xsi:type="dcterms:W3CDTF">2018-05-20T15:40:32Z</dcterms:created>
  <dcterms:modified xsi:type="dcterms:W3CDTF">2018-07-03T06:16:02Z</dcterms:modified>
</cp:coreProperties>
</file>