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Tomato" pitchFamily="2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hut.com/clip-arts/1/frame-border-clip-art-1716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di.sk/d/p6UVJnbn33TrZk" TargetMode="External"/><Relationship Id="rId4" Type="http://schemas.openxmlformats.org/officeDocument/2006/relationships/hyperlink" Target="http://s53.radikal.ru/i142/1109/5a/aa842ba3f94f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724503" y="1268760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Рамка </a:t>
            </a:r>
            <a:r>
              <a:rPr lang="en-US" dirty="0">
                <a:solidFill>
                  <a:srgbClr val="0000FF"/>
                </a:solidFill>
                <a:latin typeface="Tomato" pitchFamily="2" charset="0"/>
                <a:hlinkClick r:id="rId3"/>
              </a:rPr>
              <a:t>http://www.cliparthut.com/clip-arts/1/frame-border-clip-art-1716.png</a:t>
            </a:r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 </a:t>
            </a:r>
          </a:p>
          <a:p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Рамка 1  </a:t>
            </a:r>
            <a:r>
              <a:rPr lang="en-US" dirty="0">
                <a:solidFill>
                  <a:srgbClr val="0000FF"/>
                </a:solidFill>
                <a:latin typeface="Tomato" pitchFamily="2" charset="0"/>
                <a:hlinkClick r:id="rId4"/>
              </a:rPr>
              <a:t>http://s53.radikal.ru/i142/1109/5a/aa842ba3f94f.png</a:t>
            </a:r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 </a:t>
            </a:r>
          </a:p>
          <a:p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Элементы скачиваются архивом </a:t>
            </a:r>
            <a:r>
              <a:rPr lang="ru-RU" u="sng" dirty="0">
                <a:solidFill>
                  <a:srgbClr val="0000FF"/>
                </a:solidFill>
                <a:latin typeface="Tomato" pitchFamily="2" charset="0"/>
                <a:hlinkClick r:id="rId5"/>
              </a:rPr>
              <a:t>https://yadi.sk/d/p6UVJnbn33TrZk</a:t>
            </a:r>
            <a:r>
              <a:rPr lang="ru-RU" dirty="0">
                <a:solidFill>
                  <a:srgbClr val="0000FF"/>
                </a:solidFill>
                <a:latin typeface="Tomato" pitchFamily="2" charset="0"/>
              </a:rPr>
              <a:t> </a:t>
            </a:r>
            <a:endParaRPr lang="ru-RU" dirty="0">
              <a:solidFill>
                <a:srgbClr val="0000FF"/>
              </a:soli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64</cp:revision>
  <dcterms:created xsi:type="dcterms:W3CDTF">2014-07-06T18:18:01Z</dcterms:created>
  <dcterms:modified xsi:type="dcterms:W3CDTF">2017-12-03T05:25:21Z</dcterms:modified>
</cp:coreProperties>
</file>