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29D9A-12FA-480E-B72E-E104331BF45E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1F1C-9FFD-47AE-967F-5A5513474F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76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29D9A-12FA-480E-B72E-E104331BF45E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1F1C-9FFD-47AE-967F-5A5513474F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127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29D9A-12FA-480E-B72E-E104331BF45E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1F1C-9FFD-47AE-967F-5A5513474F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67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29D9A-12FA-480E-B72E-E104331BF45E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1F1C-9FFD-47AE-967F-5A5513474F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548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29D9A-12FA-480E-B72E-E104331BF45E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1F1C-9FFD-47AE-967F-5A5513474F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088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29D9A-12FA-480E-B72E-E104331BF45E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1F1C-9FFD-47AE-967F-5A5513474F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283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29D9A-12FA-480E-B72E-E104331BF45E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1F1C-9FFD-47AE-967F-5A5513474F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667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29D9A-12FA-480E-B72E-E104331BF45E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1F1C-9FFD-47AE-967F-5A5513474F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775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29D9A-12FA-480E-B72E-E104331BF45E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1F1C-9FFD-47AE-967F-5A5513474F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471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29D9A-12FA-480E-B72E-E104331BF45E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1F1C-9FFD-47AE-967F-5A5513474F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6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29D9A-12FA-480E-B72E-E104331BF45E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1F1C-9FFD-47AE-967F-5A5513474F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48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29D9A-12FA-480E-B72E-E104331BF45E}" type="datetimeFigureOut">
              <a:rPr lang="ru-RU" smtClean="0"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51F1C-9FFD-47AE-967F-5A5513474F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454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652462"/>
            <a:ext cx="3810000" cy="555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02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/>
              <a:t>hill</a:t>
            </a:r>
            <a:endParaRPr lang="ru-RU" sz="9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674" y="2391569"/>
            <a:ext cx="5148161" cy="3413695"/>
          </a:xfrm>
        </p:spPr>
      </p:pic>
    </p:spTree>
    <p:extLst>
      <p:ext uri="{BB962C8B-B14F-4D97-AF65-F5344CB8AC3E}">
        <p14:creationId xmlns:p14="http://schemas.microsoft.com/office/powerpoint/2010/main" val="3602011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/>
              <a:t>Pail of water</a:t>
            </a:r>
            <a:endParaRPr lang="ru-RU" sz="9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134990"/>
            <a:ext cx="3991173" cy="3991173"/>
          </a:xfrm>
        </p:spPr>
      </p:pic>
    </p:spTree>
    <p:extLst>
      <p:ext uri="{BB962C8B-B14F-4D97-AF65-F5344CB8AC3E}">
        <p14:creationId xmlns:p14="http://schemas.microsoft.com/office/powerpoint/2010/main" val="2647831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Jack and Jill went up the hill</a:t>
            </a:r>
            <a:br>
              <a:rPr lang="en-US" sz="4800" b="1" dirty="0" smtClean="0"/>
            </a:br>
            <a:r>
              <a:rPr lang="en-US" sz="4800" b="1" dirty="0" smtClean="0"/>
              <a:t>To fetch a pail of water.</a:t>
            </a:r>
            <a:br>
              <a:rPr lang="en-US" sz="4800" b="1" dirty="0" smtClean="0"/>
            </a:br>
            <a:r>
              <a:rPr lang="en-US" sz="4800" b="1" dirty="0" smtClean="0"/>
              <a:t>Jack fell down and broke his crown</a:t>
            </a:r>
            <a:br>
              <a:rPr lang="en-US" sz="4800" b="1" dirty="0" smtClean="0"/>
            </a:br>
            <a:r>
              <a:rPr lang="en-US" sz="4800" b="1" dirty="0" smtClean="0"/>
              <a:t>And Jill came tumbling after.</a:t>
            </a:r>
            <a:endParaRPr lang="ru-RU" sz="4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3" y="3789040"/>
            <a:ext cx="3428771" cy="2831334"/>
          </a:xfrm>
        </p:spPr>
      </p:pic>
    </p:spTree>
    <p:extLst>
      <p:ext uri="{BB962C8B-B14F-4D97-AF65-F5344CB8AC3E}">
        <p14:creationId xmlns:p14="http://schemas.microsoft.com/office/powerpoint/2010/main" val="34465891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hill</vt:lpstr>
      <vt:lpstr>Pail of water</vt:lpstr>
      <vt:lpstr>Jack and Jill went up the hill To fetch a pail of water. Jack fell down and broke his crown And Jill came tumbling after.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2012-10-16T02:54:37Z</dcterms:created>
  <dcterms:modified xsi:type="dcterms:W3CDTF">2012-10-16T03:00:30Z</dcterms:modified>
</cp:coreProperties>
</file>