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C567-491A-4E67-AF80-64CAC07FEE7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0E9D-9948-4B70-9E3A-BA3786483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C567-491A-4E67-AF80-64CAC07FEE7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0E9D-9948-4B70-9E3A-BA3786483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C567-491A-4E67-AF80-64CAC07FEE7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0E9D-9948-4B70-9E3A-BA3786483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C567-491A-4E67-AF80-64CAC07FEE7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0E9D-9948-4B70-9E3A-BA3786483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C567-491A-4E67-AF80-64CAC07FEE7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0E9D-9948-4B70-9E3A-BA3786483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C567-491A-4E67-AF80-64CAC07FEE7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0E9D-9948-4B70-9E3A-BA3786483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C567-491A-4E67-AF80-64CAC07FEE7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0E9D-9948-4B70-9E3A-BA3786483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C567-491A-4E67-AF80-64CAC07FEE7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D00E9D-9948-4B70-9E3A-BA37864834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C567-491A-4E67-AF80-64CAC07FEE7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0E9D-9948-4B70-9E3A-BA3786483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C567-491A-4E67-AF80-64CAC07FEE7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2D00E9D-9948-4B70-9E3A-BA3786483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B76C567-491A-4E67-AF80-64CAC07FEE7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0E9D-9948-4B70-9E3A-BA3786483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B76C567-491A-4E67-AF80-64CAC07FEE72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2D00E9D-9948-4B70-9E3A-BA3786483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53;&#1054;&#1044;%20&#1050;&#1086;&#1089;&#1084;&#1080;&#1095;&#1077;&#1089;&#1082;&#1080;&#1081;%20&#1087;&#1072;&#1090;&#1088;&#1091;&#1083;&#1100;\1%20&#1083;&#1077;&#1090;&#1072;&#1102;&#1097;&#1072;&#1103;%20&#1090;&#1072;&#1088;&#1077;&#1083;&#1082;&#1072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53;&#1054;&#1044;%20&#1050;&#1086;&#1089;&#1084;&#1080;&#1095;&#1077;&#1089;&#1082;&#1080;&#1081;%20&#1087;&#1072;&#1090;&#1088;&#1091;&#1083;&#1100;\2%20&#1079;&#1074;&#1091;&#1082;%20&#1080;&#1079;%20&#1082;&#1086;&#1089;&#1084;&#1086;&#1089;&#1072;.mp3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H:\&#1053;&#1054;&#1044;%20&#1050;&#1086;&#1089;&#1084;&#1080;&#1095;&#1077;&#1089;&#1082;&#1080;&#1081;%20&#1087;&#1072;&#1090;&#1088;&#1091;&#1083;&#1100;\%5bv-s.mobi%5d&#1057;&#1095;&#1080;&#1090;&#1072;&#1083;&#1086;&#1095;&#1082;&#1072;%20&#1055;&#1083;&#1072;&#1085;&#1077;&#1090;&#1099;%20&#1057;&#1086;&#1083;&#1085;&#1077;&#1095;&#1085;&#1086;&#1081;%20&#1089;&#1080;&#1089;&#1090;&#1077;&#1084;&#1099;.%20&#1053;&#1072;&#1096;&#1077;%20&#1074;&#1089;&#1105;!.mp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e665d0263b0d761a72b1db51698307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852935"/>
            <a:ext cx="4536504" cy="3555485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013176"/>
            <a:ext cx="5328592" cy="165618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Интегрированное занятие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 </a:t>
            </a:r>
            <a:r>
              <a:rPr lang="ru-RU" dirty="0">
                <a:solidFill>
                  <a:schemeClr val="tx1"/>
                </a:solidFill>
              </a:rPr>
              <a:t>элементами  «</a:t>
            </a:r>
            <a:r>
              <a:rPr lang="ru-RU" dirty="0" err="1">
                <a:solidFill>
                  <a:schemeClr val="tx1"/>
                </a:solidFill>
              </a:rPr>
              <a:t>сказкотерапии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для детей среднего  дошкольного возраста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78525" y="0"/>
            <a:ext cx="7586949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«Космический патруль</a:t>
            </a:r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»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363272" cy="1656184"/>
          </a:xfrm>
        </p:spPr>
        <p:txBody>
          <a:bodyPr>
            <a:prstTxWarp prst="textDeflateBottom">
              <a:avLst/>
            </a:prstTxWarp>
            <a:norm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FFC000"/>
                </a:solidFill>
                <a:latin typeface="Arial Black" pitchFamily="34" charset="0"/>
              </a:rPr>
              <a:t>Прилет </a:t>
            </a:r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FFC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инопланетян</a:t>
            </a:r>
            <a:endParaRPr lang="ru-RU" sz="5400" b="1" dirty="0">
              <a:ln>
                <a:solidFill>
                  <a:srgbClr val="00B050"/>
                </a:solidFill>
              </a:ln>
              <a:solidFill>
                <a:srgbClr val="FFC000"/>
              </a:solidFill>
              <a:effectLst>
                <a:reflection blurRad="6350" stA="55000" endA="300" endPos="455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4" name="Содержимое 3" descr="миниатюра3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3F6FB"/>
              </a:clrFrom>
              <a:clrTo>
                <a:srgbClr val="F3F6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3688" y="2332037"/>
            <a:ext cx="6034617" cy="4525963"/>
          </a:xfrm>
        </p:spPr>
      </p:pic>
      <p:pic>
        <p:nvPicPr>
          <p:cNvPr id="6" name="1 летающая тарел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17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85821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ln>
                  <a:solidFill>
                    <a:srgbClr val="00B050"/>
                  </a:solidFill>
                </a:ln>
                <a:solidFill>
                  <a:srgbClr val="FFC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Космическое путешествие</a:t>
            </a:r>
            <a:endParaRPr lang="ru-RU" sz="7200" b="1" dirty="0">
              <a:ln>
                <a:solidFill>
                  <a:srgbClr val="00B050"/>
                </a:solidFill>
              </a:ln>
              <a:solidFill>
                <a:srgbClr val="FFC000"/>
              </a:solidFill>
              <a:effectLst>
                <a:reflection blurRad="6350" stA="55000" endA="300" endPos="455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4" name="Содержимое 3" descr="525155gr0dv2q0p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7664" y="2358532"/>
            <a:ext cx="6766118" cy="4499468"/>
          </a:xfrm>
        </p:spPr>
      </p:pic>
      <p:pic>
        <p:nvPicPr>
          <p:cNvPr id="7" name="2 звук из космос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722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ln w="381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Arial Black" pitchFamily="34" charset="0"/>
              </a:rPr>
              <a:t>Считалочка</a:t>
            </a:r>
            <a:endParaRPr lang="ru-RU" sz="7200" b="1" dirty="0">
              <a:ln w="38100">
                <a:solidFill>
                  <a:srgbClr val="00B05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0000" endA="300" endPos="50000" dist="60007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8" name="[v-s.mobi]Считалочка Планеты Солнечной системы. Наше всё!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75657" y="1825881"/>
            <a:ext cx="6169940" cy="4627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Квазеглот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Содержимое 5" descr="0_ae1a5_1e6daa25_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916832"/>
            <a:ext cx="4104455" cy="3912915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22 0.28839 C -0.04965 0.2907 -0.04826 0.29279 -0.04653 0.2944 C -0.04514 0.29625 -0.0434 0.29718 -0.04201 0.2988 C -0.03681 0.30481 -0.03403 0.31129 -0.02813 0.31522 C -0.0257 0.31684 -0.01962 0.31846 -0.01736 0.31938 C -0.01424 0.32054 -0.00816 0.32331 -0.00816 0.32354 C -0.00191 0.32239 0.00434 0.32285 0.01042 0.32146 C 0.01406 0.32054 0.01788 0.31545 0.02118 0.31314 C 0.03264 0.30527 0.0441 0.29602 0.05503 0.28654 C 0.05972 0.28238 0.06007 0.27706 0.06424 0.2722 C 0.07083 0.26434 0.07986 0.2581 0.08733 0.25162 C 0.09323 0.24653 0.09288 0.24029 0.09965 0.23728 C 0.10694 0.22225 0.09705 0.24052 0.10885 0.22711 C 0.11024 0.22549 0.11042 0.22248 0.1118 0.22086 C 0.11389 0.21855 0.11979 0.21624 0.12274 0.21485 C 0.12882 0.21554 0.13524 0.21485 0.14115 0.21693 C 0.14236 0.21739 0.1559 0.22664 0.15955 0.22919 C 0.16441 0.23266 0.16996 0.23404 0.175 0.23728 C 0.18229 0.24699 0.1934 0.25601 0.19965 0.26596 C 0.21128 0.28469 0.19531 0.26064 0.20417 0.27798 C 0.20799 0.28562 0.21371 0.29209 0.21805 0.2988 C 0.22309 0.30666 0.2191 0.30412 0.22569 0.31106 C 0.24479 0.33094 0.26996 0.34274 0.2934 0.34806 C 0.31441 0.34667 0.32969 0.34598 0.34878 0.33973 C 0.36163 0.32886 0.34444 0.34251 0.35955 0.33372 C 0.36476 0.33071 0.37014 0.32563 0.375 0.32146 C 0.38055 0.31129 0.38837 0.30551 0.3934 0.2944 C 0.40521 0.2692 0.40642 0.23844 0.41337 0.21069 C 0.41233 0.18918 0.4118 0.16836 0.41042 0.14709 C 0.41024 0.14362 0.40642 0.13506 0.40573 0.13275 C 0.39809 0.10962 0.38316 0.08534 0.36719 0.07123 C 0.36615 0.06915 0.36562 0.06684 0.36424 0.06522 C 0.36146 0.06198 0.35503 0.05689 0.35503 0.05712 C 0.34549 0.03839 0.35868 0.06129 0.34722 0.0488 C 0.34583 0.04718 0.34566 0.0444 0.34427 0.04255 C 0.34149 0.03885 0.33802 0.03562 0.3349 0.03238 C 0.32726 0.02452 0.31944 0.02035 0.3118 0.01388 C 0.30694 0.00393 0.30243 0.00717 0.29496 0.00162 C 0.2842 -0.00671 0.27378 -0.01364 0.26267 -0.02081 C 0.25937 -0.02289 0.2566 -0.02636 0.25347 -0.02914 C 0.25 -0.03238 0.24201 -0.03677 0.23802 -0.03931 C 0.23212 -0.05111 0.21892 -0.05527 0.20885 -0.0599 C 0.20573 -0.06128 0.19965 -0.06383 0.19965 -0.0636 C 0.19271 -0.06984 0.18507 -0.07424 0.17812 -0.08025 C 0.17309 -0.08464 0.16927 -0.09019 0.16424 -0.09482 C 0.16319 -0.09667 0.16233 -0.09921 0.16111 -0.10083 C 0.1592 -0.10384 0.15677 -0.10592 0.15503 -0.10916 C 0.15208 -0.11401 0.15 -0.12003 0.14722 -0.12535 C 0.13871 -0.15957 0.13194 -0.21161 0.15642 -0.23404 C 0.16233 -0.24537 0.15608 -0.23635 0.16424 -0.24237 C 0.17951 -0.2537 0.17708 -0.25301 0.19653 -0.25647 C 0.20451 -0.25786 0.2118 -0.26087 0.21962 -0.26272 C 0.23264 -0.26896 0.24896 -0.27058 0.26267 -0.27289 C 0.28733 -0.28423 0.34687 -0.27521 0.35642 -0.27498 C 0.36788 -0.27104 0.38003 -0.26966 0.39184 -0.26688 C 0.45295 -0.26919 0.43368 -0.26272 0.4658 -0.27706 C 0.47413 -0.28423 0.48229 -0.29163 0.49028 -0.29949 C 0.49444 -0.30365 0.49965 -0.30643 0.5026 -0.31198 C 0.50365 -0.31406 0.50434 -0.3166 0.50573 -0.31799 C 0.50694 -0.31938 0.50885 -0.31938 0.51042 -0.32007 C 0.51753 -0.32979 0.51319 -0.3247 0.52413 -0.33441 C 0.54028 -0.34852 0.51979 -0.33927 0.53351 -0.34482 C 0.53924 -0.3506 0.5434 -0.358 0.55035 -0.36101 C 0.56215 -0.37673 0.5842 -0.39662 0.59965 -0.4061 C 0.60399 -0.41536 0.61111 -0.41744 0.61649 -0.42461 C 0.62691 -0.43848 0.62153 -0.43501 0.63038 -0.43894 C 0.6474 -0.46253 0.66944 -0.4741 0.6934 -0.4778 C 0.70069 -0.48011 0.70608 -0.48497 0.71337 -0.4882 C 0.71493 -0.4889 0.71805 -0.49029 0.71805 -0.49005 C 0.73142 -0.50347 0.74809 -0.51573 0.76424 -0.52104 C 0.7783 -0.5333 0.79861 -0.53608 0.81493 -0.53955 C 0.8349 -0.54325 0.8533 -0.55134 0.87344 -0.55365 C 0.88229 -0.55758 0.89132 -0.55851 0.89965 -0.56406 " pathEditMode="relative" rAng="0" ptsTypes="ffffffffffffffffffffffffffffffffffffffffffffffffffffffffffffffffffffffffA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5" y="-3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129</TotalTime>
  <Words>23</Words>
  <Application>Microsoft Office PowerPoint</Application>
  <PresentationFormat>Экран (4:3)</PresentationFormat>
  <Paragraphs>8</Paragraphs>
  <Slides>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Техническая</vt:lpstr>
      <vt:lpstr>Слайд 1</vt:lpstr>
      <vt:lpstr>Прилет инопланетян</vt:lpstr>
      <vt:lpstr>Космическое путешествие</vt:lpstr>
      <vt:lpstr>Считалочка</vt:lpstr>
      <vt:lpstr>Квазеглот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Мамулька</dc:creator>
  <cp:lastModifiedBy>Мамулька</cp:lastModifiedBy>
  <cp:revision>14</cp:revision>
  <dcterms:created xsi:type="dcterms:W3CDTF">2018-04-16T05:33:56Z</dcterms:created>
  <dcterms:modified xsi:type="dcterms:W3CDTF">2018-04-18T18:47:28Z</dcterms:modified>
</cp:coreProperties>
</file>