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71" r:id="rId14"/>
    <p:sldId id="272" r:id="rId15"/>
    <p:sldId id="273" r:id="rId16"/>
    <p:sldId id="278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A9412-BA9E-4017-907C-994B3D687C70}" type="doc">
      <dgm:prSet loTypeId="urn:microsoft.com/office/officeart/2005/8/layout/radial4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37990D-CCDD-4348-B32F-571BBD5E96F9}">
      <dgm:prSet phldrT="[Текст]"/>
      <dgm:spPr/>
      <dgm:t>
        <a:bodyPr/>
        <a:lstStyle/>
        <a:p>
          <a:r>
            <a:rPr lang="ru-RU" dirty="0" smtClean="0"/>
            <a:t>Источник информации</a:t>
          </a:r>
          <a:endParaRPr lang="ru-RU" dirty="0"/>
        </a:p>
      </dgm:t>
    </dgm:pt>
    <dgm:pt modelId="{BD46540A-5E7F-4AF8-9DB3-FC08C184E86E}" type="parTrans" cxnId="{F3821F87-7573-4643-B3FB-39AA4AA1746F}">
      <dgm:prSet/>
      <dgm:spPr/>
      <dgm:t>
        <a:bodyPr/>
        <a:lstStyle/>
        <a:p>
          <a:endParaRPr lang="ru-RU"/>
        </a:p>
      </dgm:t>
    </dgm:pt>
    <dgm:pt modelId="{E33D3A7A-3988-4750-9ACB-6A6EFB934A39}" type="sibTrans" cxnId="{F3821F87-7573-4643-B3FB-39AA4AA1746F}">
      <dgm:prSet/>
      <dgm:spPr/>
      <dgm:t>
        <a:bodyPr/>
        <a:lstStyle/>
        <a:p>
          <a:endParaRPr lang="ru-RU"/>
        </a:p>
      </dgm:t>
    </dgm:pt>
    <dgm:pt modelId="{1DF8E511-A911-433A-A9B3-DE25C93109EC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Друзья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320AA7F-9591-4674-9878-FC214A2EFFC2}" type="parTrans" cxnId="{B6286249-CE5D-4C11-829E-D6D6A08C181A}">
      <dgm:prSet/>
      <dgm:spPr/>
      <dgm:t>
        <a:bodyPr/>
        <a:lstStyle/>
        <a:p>
          <a:endParaRPr lang="ru-RU" dirty="0"/>
        </a:p>
      </dgm:t>
    </dgm:pt>
    <dgm:pt modelId="{AC76C73D-20D6-441D-A988-1F7C392CE315}" type="sibTrans" cxnId="{B6286249-CE5D-4C11-829E-D6D6A08C181A}">
      <dgm:prSet/>
      <dgm:spPr/>
      <dgm:t>
        <a:bodyPr/>
        <a:lstStyle/>
        <a:p>
          <a:endParaRPr lang="ru-RU"/>
        </a:p>
      </dgm:t>
    </dgm:pt>
    <dgm:pt modelId="{E2B50208-BE56-40A3-9783-8CE88AC55CDC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Проф.Центры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F473E13-1FF4-442B-A1DB-80D32F4C83B2}" type="parTrans" cxnId="{00658932-A84F-42A4-B447-C68523D3EA01}">
      <dgm:prSet/>
      <dgm:spPr/>
      <dgm:t>
        <a:bodyPr/>
        <a:lstStyle/>
        <a:p>
          <a:endParaRPr lang="ru-RU" dirty="0"/>
        </a:p>
      </dgm:t>
    </dgm:pt>
    <dgm:pt modelId="{E26C91E2-B226-4584-AD78-051E20D8CD23}" type="sibTrans" cxnId="{00658932-A84F-42A4-B447-C68523D3EA01}">
      <dgm:prSet/>
      <dgm:spPr/>
      <dgm:t>
        <a:bodyPr/>
        <a:lstStyle/>
        <a:p>
          <a:endParaRPr lang="ru-RU"/>
        </a:p>
      </dgm:t>
    </dgm:pt>
    <dgm:pt modelId="{55A6F9B6-9172-4517-BDFD-88B70FD7356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Интернет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A287F4A-34CB-48DE-801C-39CA53122071}" type="parTrans" cxnId="{7DCBA132-9146-40A4-9C37-ABC81DC1D969}">
      <dgm:prSet/>
      <dgm:spPr/>
      <dgm:t>
        <a:bodyPr/>
        <a:lstStyle/>
        <a:p>
          <a:endParaRPr lang="ru-RU" dirty="0"/>
        </a:p>
      </dgm:t>
    </dgm:pt>
    <dgm:pt modelId="{CEF9A3E0-604A-4D10-82BA-2984914D2C2E}" type="sibTrans" cxnId="{7DCBA132-9146-40A4-9C37-ABC81DC1D969}">
      <dgm:prSet/>
      <dgm:spPr/>
      <dgm:t>
        <a:bodyPr/>
        <a:lstStyle/>
        <a:p>
          <a:endParaRPr lang="ru-RU"/>
        </a:p>
      </dgm:t>
    </dgm:pt>
    <dgm:pt modelId="{F4CC70F5-1DF7-4276-BB8E-59D01E46F6F7}">
      <dgm:prSet/>
      <dgm:spPr/>
      <dgm:t>
        <a:bodyPr/>
        <a:lstStyle/>
        <a:p>
          <a:endParaRPr lang="ru-RU" dirty="0"/>
        </a:p>
      </dgm:t>
    </dgm:pt>
    <dgm:pt modelId="{DA47EF83-8BFB-4275-98E0-87C08B6873AD}" type="parTrans" cxnId="{A6B1813F-1AF8-4195-A17E-6B7D561C68D2}">
      <dgm:prSet/>
      <dgm:spPr/>
      <dgm:t>
        <a:bodyPr/>
        <a:lstStyle/>
        <a:p>
          <a:endParaRPr lang="ru-RU"/>
        </a:p>
      </dgm:t>
    </dgm:pt>
    <dgm:pt modelId="{B7C16156-8ADB-4411-83F2-F760B3AB652A}" type="sibTrans" cxnId="{A6B1813F-1AF8-4195-A17E-6B7D561C68D2}">
      <dgm:prSet/>
      <dgm:spPr/>
      <dgm:t>
        <a:bodyPr/>
        <a:lstStyle/>
        <a:p>
          <a:endParaRPr lang="ru-RU"/>
        </a:p>
      </dgm:t>
    </dgm:pt>
    <dgm:pt modelId="{04FEDD03-0F95-42E5-86AC-D0A84BCBFD10}">
      <dgm:prSet phldrT="[Текст]" phldr="1"/>
      <dgm:spPr/>
      <dgm:t>
        <a:bodyPr/>
        <a:lstStyle/>
        <a:p>
          <a:endParaRPr lang="ru-RU" dirty="0"/>
        </a:p>
      </dgm:t>
    </dgm:pt>
    <dgm:pt modelId="{31E4ACD1-F7CA-458A-908E-9870FAD94FFE}" type="parTrans" cxnId="{94CB92D1-CE60-4C23-B718-FB4B701FB435}">
      <dgm:prSet/>
      <dgm:spPr/>
      <dgm:t>
        <a:bodyPr/>
        <a:lstStyle/>
        <a:p>
          <a:endParaRPr lang="ru-RU"/>
        </a:p>
      </dgm:t>
    </dgm:pt>
    <dgm:pt modelId="{2108E245-1A6B-413A-A96F-8AAF754BF8CF}" type="sibTrans" cxnId="{94CB92D1-CE60-4C23-B718-FB4B701FB435}">
      <dgm:prSet/>
      <dgm:spPr/>
      <dgm:t>
        <a:bodyPr/>
        <a:lstStyle/>
        <a:p>
          <a:endParaRPr lang="ru-RU"/>
        </a:p>
      </dgm:t>
    </dgm:pt>
    <dgm:pt modelId="{5CB1673E-ADE4-4238-9B5B-37DCF8842392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Учителя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6A07A5B-F418-4B69-B7D1-84E52BB4DB98}" type="parTrans" cxnId="{9B32BE91-E2A1-44B6-A9D7-53D1D7919838}">
      <dgm:prSet/>
      <dgm:spPr/>
      <dgm:t>
        <a:bodyPr/>
        <a:lstStyle/>
        <a:p>
          <a:endParaRPr lang="ru-RU" dirty="0"/>
        </a:p>
      </dgm:t>
    </dgm:pt>
    <dgm:pt modelId="{9B716827-4E81-4B07-8571-6B16B5495A67}" type="sibTrans" cxnId="{9B32BE91-E2A1-44B6-A9D7-53D1D7919838}">
      <dgm:prSet/>
      <dgm:spPr/>
      <dgm:t>
        <a:bodyPr/>
        <a:lstStyle/>
        <a:p>
          <a:endParaRPr lang="ru-RU"/>
        </a:p>
      </dgm:t>
    </dgm:pt>
    <dgm:pt modelId="{171DA386-BE37-4072-9D2E-51E7E67428D8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Средства массовой информации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A695E59-0828-46DB-99AE-2228ACB79EF5}" type="parTrans" cxnId="{AA9A5FA3-6B2C-4C60-9CCB-51F396B5E91B}">
      <dgm:prSet/>
      <dgm:spPr/>
      <dgm:t>
        <a:bodyPr/>
        <a:lstStyle/>
        <a:p>
          <a:endParaRPr lang="ru-RU" dirty="0"/>
        </a:p>
      </dgm:t>
    </dgm:pt>
    <dgm:pt modelId="{2AE89686-8041-4A36-BA16-9479BDFBF52A}" type="sibTrans" cxnId="{AA9A5FA3-6B2C-4C60-9CCB-51F396B5E91B}">
      <dgm:prSet/>
      <dgm:spPr/>
      <dgm:t>
        <a:bodyPr/>
        <a:lstStyle/>
        <a:p>
          <a:endParaRPr lang="ru-RU"/>
        </a:p>
      </dgm:t>
    </dgm:pt>
    <dgm:pt modelId="{825AFC32-0D3D-487D-801C-402ADE63B8B8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02B0F43-2F7B-4663-BCE2-DEE60C2539DD}" type="parTrans" cxnId="{01C5AD71-3A3E-46E1-B3D0-A7259CFB7767}">
      <dgm:prSet/>
      <dgm:spPr/>
      <dgm:t>
        <a:bodyPr/>
        <a:lstStyle/>
        <a:p>
          <a:endParaRPr lang="ru-RU" dirty="0"/>
        </a:p>
      </dgm:t>
    </dgm:pt>
    <dgm:pt modelId="{57ABCA7D-C390-48C4-ADA1-4A36D371717D}" type="sibTrans" cxnId="{01C5AD71-3A3E-46E1-B3D0-A7259CFB7767}">
      <dgm:prSet/>
      <dgm:spPr/>
      <dgm:t>
        <a:bodyPr/>
        <a:lstStyle/>
        <a:p>
          <a:endParaRPr lang="ru-RU"/>
        </a:p>
      </dgm:t>
    </dgm:pt>
    <dgm:pt modelId="{E902D0DA-220F-45C2-ADB1-F429A0AF0137}">
      <dgm:prSet/>
      <dgm:spPr/>
      <dgm:t>
        <a:bodyPr/>
        <a:lstStyle/>
        <a:p>
          <a:r>
            <a:rPr lang="ru-RU" dirty="0" smtClean="0"/>
            <a:t>Школьные психологи</a:t>
          </a:r>
          <a:endParaRPr lang="ru-RU" dirty="0"/>
        </a:p>
      </dgm:t>
    </dgm:pt>
    <dgm:pt modelId="{04D5D039-4B80-4A64-9960-D77FA9D94EBD}" type="parTrans" cxnId="{0BEBE19C-8D17-4D0F-AFF0-B4160832D3D3}">
      <dgm:prSet/>
      <dgm:spPr/>
      <dgm:t>
        <a:bodyPr/>
        <a:lstStyle/>
        <a:p>
          <a:endParaRPr lang="ru-RU" dirty="0"/>
        </a:p>
      </dgm:t>
    </dgm:pt>
    <dgm:pt modelId="{457A9B96-F8B1-4594-8BD2-BCDCB31AF565}" type="sibTrans" cxnId="{0BEBE19C-8D17-4D0F-AFF0-B4160832D3D3}">
      <dgm:prSet/>
      <dgm:spPr/>
      <dgm:t>
        <a:bodyPr/>
        <a:lstStyle/>
        <a:p>
          <a:endParaRPr lang="ru-RU"/>
        </a:p>
      </dgm:t>
    </dgm:pt>
    <dgm:pt modelId="{76C3824D-0F30-467E-A4CE-9532A4C65442}">
      <dgm:prSet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80AF19DF-29D0-4C61-9A24-5B0E9F587BB2}" type="parTrans" cxnId="{E71713D1-4F0D-4AC5-8529-32D89F8EBD9C}">
      <dgm:prSet/>
      <dgm:spPr/>
      <dgm:t>
        <a:bodyPr/>
        <a:lstStyle/>
        <a:p>
          <a:endParaRPr lang="ru-RU" dirty="0"/>
        </a:p>
      </dgm:t>
    </dgm:pt>
    <dgm:pt modelId="{EAE55AA1-4744-4087-AB80-31E3C3AEFDCB}" type="sibTrans" cxnId="{E71713D1-4F0D-4AC5-8529-32D89F8EBD9C}">
      <dgm:prSet/>
      <dgm:spPr/>
      <dgm:t>
        <a:bodyPr/>
        <a:lstStyle/>
        <a:p>
          <a:endParaRPr lang="ru-RU"/>
        </a:p>
      </dgm:t>
    </dgm:pt>
    <dgm:pt modelId="{E46E3DAE-2D4C-48D0-8EF8-7B938C33EC08}" type="pres">
      <dgm:prSet presAssocID="{9FEA9412-BA9E-4017-907C-994B3D687C7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C1469A-D912-417C-90B9-9D5695EBE95A}" type="pres">
      <dgm:prSet presAssocID="{F837990D-CCDD-4348-B32F-571BBD5E96F9}" presName="centerShape" presStyleLbl="node0" presStyleIdx="0" presStyleCnt="1"/>
      <dgm:spPr/>
      <dgm:t>
        <a:bodyPr/>
        <a:lstStyle/>
        <a:p>
          <a:endParaRPr lang="ru-RU"/>
        </a:p>
      </dgm:t>
    </dgm:pt>
    <dgm:pt modelId="{FC97B3B3-81D8-4BEF-B3D8-88ADDC619C5B}" type="pres">
      <dgm:prSet presAssocID="{2320AA7F-9591-4674-9878-FC214A2EFFC2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63E92864-EC66-496E-82EE-C1AB27184991}" type="pres">
      <dgm:prSet presAssocID="{1DF8E511-A911-433A-A9B3-DE25C93109E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9E628-593B-436F-84E5-3F9596E4F2D4}" type="pres">
      <dgm:prSet presAssocID="{7F473E13-1FF4-442B-A1DB-80D32F4C83B2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0A968E58-9CD2-43C7-BAB7-46185C01704D}" type="pres">
      <dgm:prSet presAssocID="{E2B50208-BE56-40A3-9783-8CE88AC55CD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C7F28-4C49-47AF-A0B9-1519016A4319}" type="pres">
      <dgm:prSet presAssocID="{4A287F4A-34CB-48DE-801C-39CA53122071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F5633CBA-1C42-41CF-BC30-1408D16EEA6D}" type="pres">
      <dgm:prSet presAssocID="{55A6F9B6-9172-4517-BDFD-88B70FD735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906BD-3540-4811-839B-7A400BE802CE}" type="pres">
      <dgm:prSet presAssocID="{A6A07A5B-F418-4B69-B7D1-84E52BB4DB98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7FEC7FD9-B56C-4BD1-AD8A-35C62138B262}" type="pres">
      <dgm:prSet presAssocID="{5CB1673E-ADE4-4238-9B5B-37DCF884239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010AF6-EFA1-4AFA-94C3-9FC7585835A8}" type="pres">
      <dgm:prSet presAssocID="{DA695E59-0828-46DB-99AE-2228ACB79EF5}" presName="parTrans" presStyleLbl="bgSibTrans2D1" presStyleIdx="4" presStyleCnt="8"/>
      <dgm:spPr/>
      <dgm:t>
        <a:bodyPr/>
        <a:lstStyle/>
        <a:p>
          <a:endParaRPr lang="ru-RU"/>
        </a:p>
      </dgm:t>
    </dgm:pt>
    <dgm:pt modelId="{7FCCA2C9-9A9B-4A79-A7A6-E809CBD693CA}" type="pres">
      <dgm:prSet presAssocID="{171DA386-BE37-4072-9D2E-51E7E67428D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35AE4-27B1-495E-8168-18AA231ED2C0}" type="pres">
      <dgm:prSet presAssocID="{F02B0F43-2F7B-4663-BCE2-DEE60C2539DD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62C90857-6414-4465-A565-A43E0B44BA81}" type="pres">
      <dgm:prSet presAssocID="{825AFC32-0D3D-487D-801C-402ADE63B8B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1CBA7-4B0A-40BD-8CBB-6FC7D367B6CD}" type="pres">
      <dgm:prSet presAssocID="{04D5D039-4B80-4A64-9960-D77FA9D94EBD}" presName="parTrans" presStyleLbl="bgSibTrans2D1" presStyleIdx="6" presStyleCnt="8"/>
      <dgm:spPr/>
      <dgm:t>
        <a:bodyPr/>
        <a:lstStyle/>
        <a:p>
          <a:endParaRPr lang="ru-RU"/>
        </a:p>
      </dgm:t>
    </dgm:pt>
    <dgm:pt modelId="{344A8620-D92A-4DF9-A4CE-22432E978878}" type="pres">
      <dgm:prSet presAssocID="{E902D0DA-220F-45C2-ADB1-F429A0AF01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40F5D1-1DB2-4AA6-937B-463F8C722DF8}" type="pres">
      <dgm:prSet presAssocID="{80AF19DF-29D0-4C61-9A24-5B0E9F587BB2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49149205-4813-4002-93CB-79D6228DDB34}" type="pres">
      <dgm:prSet presAssocID="{76C3824D-0F30-467E-A4CE-9532A4C6544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658932-A84F-42A4-B447-C68523D3EA01}" srcId="{F837990D-CCDD-4348-B32F-571BBD5E96F9}" destId="{E2B50208-BE56-40A3-9783-8CE88AC55CDC}" srcOrd="1" destOrd="0" parTransId="{7F473E13-1FF4-442B-A1DB-80D32F4C83B2}" sibTransId="{E26C91E2-B226-4584-AD78-051E20D8CD23}"/>
    <dgm:cxn modelId="{1199ADB6-8719-4E68-9EC2-524B47E931FC}" type="presOf" srcId="{2320AA7F-9591-4674-9878-FC214A2EFFC2}" destId="{FC97B3B3-81D8-4BEF-B3D8-88ADDC619C5B}" srcOrd="0" destOrd="0" presId="urn:microsoft.com/office/officeart/2005/8/layout/radial4"/>
    <dgm:cxn modelId="{0AD54C4F-FA93-4359-AF58-59A6641D4301}" type="presOf" srcId="{7F473E13-1FF4-442B-A1DB-80D32F4C83B2}" destId="{70C9E628-593B-436F-84E5-3F9596E4F2D4}" srcOrd="0" destOrd="0" presId="urn:microsoft.com/office/officeart/2005/8/layout/radial4"/>
    <dgm:cxn modelId="{94CB92D1-CE60-4C23-B718-FB4B701FB435}" srcId="{9FEA9412-BA9E-4017-907C-994B3D687C70}" destId="{04FEDD03-0F95-42E5-86AC-D0A84BCBFD10}" srcOrd="2" destOrd="0" parTransId="{31E4ACD1-F7CA-458A-908E-9870FAD94FFE}" sibTransId="{2108E245-1A6B-413A-A96F-8AAF754BF8CF}"/>
    <dgm:cxn modelId="{44121262-F03E-48D3-B9EE-C58EB52D3EF0}" type="presOf" srcId="{825AFC32-0D3D-487D-801C-402ADE63B8B8}" destId="{62C90857-6414-4465-A565-A43E0B44BA81}" srcOrd="0" destOrd="0" presId="urn:microsoft.com/office/officeart/2005/8/layout/radial4"/>
    <dgm:cxn modelId="{1BCB0C2E-840F-4340-9450-77D022CBCAE8}" type="presOf" srcId="{9FEA9412-BA9E-4017-907C-994B3D687C70}" destId="{E46E3DAE-2D4C-48D0-8EF8-7B938C33EC08}" srcOrd="0" destOrd="0" presId="urn:microsoft.com/office/officeart/2005/8/layout/radial4"/>
    <dgm:cxn modelId="{F06B89B3-7806-410A-811E-423F0CCD8198}" type="presOf" srcId="{F837990D-CCDD-4348-B32F-571BBD5E96F9}" destId="{9DC1469A-D912-417C-90B9-9D5695EBE95A}" srcOrd="0" destOrd="0" presId="urn:microsoft.com/office/officeart/2005/8/layout/radial4"/>
    <dgm:cxn modelId="{F6CB3D17-8D5B-4978-926A-CF2819395599}" type="presOf" srcId="{76C3824D-0F30-467E-A4CE-9532A4C65442}" destId="{49149205-4813-4002-93CB-79D6228DDB34}" srcOrd="0" destOrd="0" presId="urn:microsoft.com/office/officeart/2005/8/layout/radial4"/>
    <dgm:cxn modelId="{A6B1813F-1AF8-4195-A17E-6B7D561C68D2}" srcId="{9FEA9412-BA9E-4017-907C-994B3D687C70}" destId="{F4CC70F5-1DF7-4276-BB8E-59D01E46F6F7}" srcOrd="1" destOrd="0" parTransId="{DA47EF83-8BFB-4275-98E0-87C08B6873AD}" sibTransId="{B7C16156-8ADB-4411-83F2-F760B3AB652A}"/>
    <dgm:cxn modelId="{1AE2DEC9-E55E-4216-9748-D43BCCC01E0D}" type="presOf" srcId="{171DA386-BE37-4072-9D2E-51E7E67428D8}" destId="{7FCCA2C9-9A9B-4A79-A7A6-E809CBD693CA}" srcOrd="0" destOrd="0" presId="urn:microsoft.com/office/officeart/2005/8/layout/radial4"/>
    <dgm:cxn modelId="{6057858F-1C89-4789-A3A1-73F319AF3005}" type="presOf" srcId="{1DF8E511-A911-433A-A9B3-DE25C93109EC}" destId="{63E92864-EC66-496E-82EE-C1AB27184991}" srcOrd="0" destOrd="0" presId="urn:microsoft.com/office/officeart/2005/8/layout/radial4"/>
    <dgm:cxn modelId="{F3821F87-7573-4643-B3FB-39AA4AA1746F}" srcId="{9FEA9412-BA9E-4017-907C-994B3D687C70}" destId="{F837990D-CCDD-4348-B32F-571BBD5E96F9}" srcOrd="0" destOrd="0" parTransId="{BD46540A-5E7F-4AF8-9DB3-FC08C184E86E}" sibTransId="{E33D3A7A-3988-4750-9ACB-6A6EFB934A39}"/>
    <dgm:cxn modelId="{7A49DDF7-24C3-4F40-BBF3-95DD7B2DEF7E}" type="presOf" srcId="{4A287F4A-34CB-48DE-801C-39CA53122071}" destId="{6C6C7F28-4C49-47AF-A0B9-1519016A4319}" srcOrd="0" destOrd="0" presId="urn:microsoft.com/office/officeart/2005/8/layout/radial4"/>
    <dgm:cxn modelId="{FEFB4E23-7E58-4DE9-8976-DDCF8E3E37AB}" type="presOf" srcId="{5CB1673E-ADE4-4238-9B5B-37DCF8842392}" destId="{7FEC7FD9-B56C-4BD1-AD8A-35C62138B262}" srcOrd="0" destOrd="0" presId="urn:microsoft.com/office/officeart/2005/8/layout/radial4"/>
    <dgm:cxn modelId="{88DF2606-D374-40D1-9645-8828B0994371}" type="presOf" srcId="{A6A07A5B-F418-4B69-B7D1-84E52BB4DB98}" destId="{8E6906BD-3540-4811-839B-7A400BE802CE}" srcOrd="0" destOrd="0" presId="urn:microsoft.com/office/officeart/2005/8/layout/radial4"/>
    <dgm:cxn modelId="{D4615428-36DD-4D8B-8C55-3A0110CA3B97}" type="presOf" srcId="{E902D0DA-220F-45C2-ADB1-F429A0AF0137}" destId="{344A8620-D92A-4DF9-A4CE-22432E978878}" srcOrd="0" destOrd="0" presId="urn:microsoft.com/office/officeart/2005/8/layout/radial4"/>
    <dgm:cxn modelId="{B6286249-CE5D-4C11-829E-D6D6A08C181A}" srcId="{F837990D-CCDD-4348-B32F-571BBD5E96F9}" destId="{1DF8E511-A911-433A-A9B3-DE25C93109EC}" srcOrd="0" destOrd="0" parTransId="{2320AA7F-9591-4674-9878-FC214A2EFFC2}" sibTransId="{AC76C73D-20D6-441D-A988-1F7C392CE315}"/>
    <dgm:cxn modelId="{0BEBE19C-8D17-4D0F-AFF0-B4160832D3D3}" srcId="{F837990D-CCDD-4348-B32F-571BBD5E96F9}" destId="{E902D0DA-220F-45C2-ADB1-F429A0AF0137}" srcOrd="6" destOrd="0" parTransId="{04D5D039-4B80-4A64-9960-D77FA9D94EBD}" sibTransId="{457A9B96-F8B1-4594-8BD2-BCDCB31AF565}"/>
    <dgm:cxn modelId="{01C5AD71-3A3E-46E1-B3D0-A7259CFB7767}" srcId="{F837990D-CCDD-4348-B32F-571BBD5E96F9}" destId="{825AFC32-0D3D-487D-801C-402ADE63B8B8}" srcOrd="5" destOrd="0" parTransId="{F02B0F43-2F7B-4663-BCE2-DEE60C2539DD}" sibTransId="{57ABCA7D-C390-48C4-ADA1-4A36D371717D}"/>
    <dgm:cxn modelId="{9B32BE91-E2A1-44B6-A9D7-53D1D7919838}" srcId="{F837990D-CCDD-4348-B32F-571BBD5E96F9}" destId="{5CB1673E-ADE4-4238-9B5B-37DCF8842392}" srcOrd="3" destOrd="0" parTransId="{A6A07A5B-F418-4B69-B7D1-84E52BB4DB98}" sibTransId="{9B716827-4E81-4B07-8571-6B16B5495A67}"/>
    <dgm:cxn modelId="{7DCBA132-9146-40A4-9C37-ABC81DC1D969}" srcId="{F837990D-CCDD-4348-B32F-571BBD5E96F9}" destId="{55A6F9B6-9172-4517-BDFD-88B70FD73562}" srcOrd="2" destOrd="0" parTransId="{4A287F4A-34CB-48DE-801C-39CA53122071}" sibTransId="{CEF9A3E0-604A-4D10-82BA-2984914D2C2E}"/>
    <dgm:cxn modelId="{C1170A79-D541-44FE-A235-C2755129AE90}" type="presOf" srcId="{55A6F9B6-9172-4517-BDFD-88B70FD73562}" destId="{F5633CBA-1C42-41CF-BC30-1408D16EEA6D}" srcOrd="0" destOrd="0" presId="urn:microsoft.com/office/officeart/2005/8/layout/radial4"/>
    <dgm:cxn modelId="{AA9A5FA3-6B2C-4C60-9CCB-51F396B5E91B}" srcId="{F837990D-CCDD-4348-B32F-571BBD5E96F9}" destId="{171DA386-BE37-4072-9D2E-51E7E67428D8}" srcOrd="4" destOrd="0" parTransId="{DA695E59-0828-46DB-99AE-2228ACB79EF5}" sibTransId="{2AE89686-8041-4A36-BA16-9479BDFBF52A}"/>
    <dgm:cxn modelId="{23D12C4B-AE22-4505-82E3-D952820AC844}" type="presOf" srcId="{80AF19DF-29D0-4C61-9A24-5B0E9F587BB2}" destId="{5040F5D1-1DB2-4AA6-937B-463F8C722DF8}" srcOrd="0" destOrd="0" presId="urn:microsoft.com/office/officeart/2005/8/layout/radial4"/>
    <dgm:cxn modelId="{1212F631-4B22-4F00-A897-E9A1F96CEF10}" type="presOf" srcId="{DA695E59-0828-46DB-99AE-2228ACB79EF5}" destId="{B6010AF6-EFA1-4AFA-94C3-9FC7585835A8}" srcOrd="0" destOrd="0" presId="urn:microsoft.com/office/officeart/2005/8/layout/radial4"/>
    <dgm:cxn modelId="{E71713D1-4F0D-4AC5-8529-32D89F8EBD9C}" srcId="{F837990D-CCDD-4348-B32F-571BBD5E96F9}" destId="{76C3824D-0F30-467E-A4CE-9532A4C65442}" srcOrd="7" destOrd="0" parTransId="{80AF19DF-29D0-4C61-9A24-5B0E9F587BB2}" sibTransId="{EAE55AA1-4744-4087-AB80-31E3C3AEFDCB}"/>
    <dgm:cxn modelId="{BBF86FEE-51BC-4886-A379-570DAC3F2417}" type="presOf" srcId="{F02B0F43-2F7B-4663-BCE2-DEE60C2539DD}" destId="{DC835AE4-27B1-495E-8168-18AA231ED2C0}" srcOrd="0" destOrd="0" presId="urn:microsoft.com/office/officeart/2005/8/layout/radial4"/>
    <dgm:cxn modelId="{BDB4179F-D2B1-49E3-8930-F59BC6F53B44}" type="presOf" srcId="{04D5D039-4B80-4A64-9960-D77FA9D94EBD}" destId="{83D1CBA7-4B0A-40BD-8CBB-6FC7D367B6CD}" srcOrd="0" destOrd="0" presId="urn:microsoft.com/office/officeart/2005/8/layout/radial4"/>
    <dgm:cxn modelId="{60B801FA-B00A-4748-AB4E-1FCDE6415074}" type="presOf" srcId="{E2B50208-BE56-40A3-9783-8CE88AC55CDC}" destId="{0A968E58-9CD2-43C7-BAB7-46185C01704D}" srcOrd="0" destOrd="0" presId="urn:microsoft.com/office/officeart/2005/8/layout/radial4"/>
    <dgm:cxn modelId="{2AF443C7-6E64-4655-AEDC-05DFCF19AD1F}" type="presParOf" srcId="{E46E3DAE-2D4C-48D0-8EF8-7B938C33EC08}" destId="{9DC1469A-D912-417C-90B9-9D5695EBE95A}" srcOrd="0" destOrd="0" presId="urn:microsoft.com/office/officeart/2005/8/layout/radial4"/>
    <dgm:cxn modelId="{613C81B3-2039-4B0A-97B0-CAA57D4FA38F}" type="presParOf" srcId="{E46E3DAE-2D4C-48D0-8EF8-7B938C33EC08}" destId="{FC97B3B3-81D8-4BEF-B3D8-88ADDC619C5B}" srcOrd="1" destOrd="0" presId="urn:microsoft.com/office/officeart/2005/8/layout/radial4"/>
    <dgm:cxn modelId="{BAFCB5B4-4F29-4F56-99B0-D665CC15EB5C}" type="presParOf" srcId="{E46E3DAE-2D4C-48D0-8EF8-7B938C33EC08}" destId="{63E92864-EC66-496E-82EE-C1AB27184991}" srcOrd="2" destOrd="0" presId="urn:microsoft.com/office/officeart/2005/8/layout/radial4"/>
    <dgm:cxn modelId="{B9970579-53B4-42BF-9787-A8C6C666C14A}" type="presParOf" srcId="{E46E3DAE-2D4C-48D0-8EF8-7B938C33EC08}" destId="{70C9E628-593B-436F-84E5-3F9596E4F2D4}" srcOrd="3" destOrd="0" presId="urn:microsoft.com/office/officeart/2005/8/layout/radial4"/>
    <dgm:cxn modelId="{97F9FC47-7254-4232-80CF-CF1D56CEA4EE}" type="presParOf" srcId="{E46E3DAE-2D4C-48D0-8EF8-7B938C33EC08}" destId="{0A968E58-9CD2-43C7-BAB7-46185C01704D}" srcOrd="4" destOrd="0" presId="urn:microsoft.com/office/officeart/2005/8/layout/radial4"/>
    <dgm:cxn modelId="{ADA79B5E-FD46-4D88-BA7E-2B819BA74958}" type="presParOf" srcId="{E46E3DAE-2D4C-48D0-8EF8-7B938C33EC08}" destId="{6C6C7F28-4C49-47AF-A0B9-1519016A4319}" srcOrd="5" destOrd="0" presId="urn:microsoft.com/office/officeart/2005/8/layout/radial4"/>
    <dgm:cxn modelId="{BC8A4AE9-A838-42E2-8B57-9763097F7539}" type="presParOf" srcId="{E46E3DAE-2D4C-48D0-8EF8-7B938C33EC08}" destId="{F5633CBA-1C42-41CF-BC30-1408D16EEA6D}" srcOrd="6" destOrd="0" presId="urn:microsoft.com/office/officeart/2005/8/layout/radial4"/>
    <dgm:cxn modelId="{E8F5BB53-701A-45B4-AC1C-5225ADEC9AA1}" type="presParOf" srcId="{E46E3DAE-2D4C-48D0-8EF8-7B938C33EC08}" destId="{8E6906BD-3540-4811-839B-7A400BE802CE}" srcOrd="7" destOrd="0" presId="urn:microsoft.com/office/officeart/2005/8/layout/radial4"/>
    <dgm:cxn modelId="{30C751C2-A2BD-4B46-BB12-43D2586BCF84}" type="presParOf" srcId="{E46E3DAE-2D4C-48D0-8EF8-7B938C33EC08}" destId="{7FEC7FD9-B56C-4BD1-AD8A-35C62138B262}" srcOrd="8" destOrd="0" presId="urn:microsoft.com/office/officeart/2005/8/layout/radial4"/>
    <dgm:cxn modelId="{B70AFF7B-24A1-4042-B0C3-1EC258719DF4}" type="presParOf" srcId="{E46E3DAE-2D4C-48D0-8EF8-7B938C33EC08}" destId="{B6010AF6-EFA1-4AFA-94C3-9FC7585835A8}" srcOrd="9" destOrd="0" presId="urn:microsoft.com/office/officeart/2005/8/layout/radial4"/>
    <dgm:cxn modelId="{098B1B6D-13EB-489E-AD0A-0F44FB6E02AA}" type="presParOf" srcId="{E46E3DAE-2D4C-48D0-8EF8-7B938C33EC08}" destId="{7FCCA2C9-9A9B-4A79-A7A6-E809CBD693CA}" srcOrd="10" destOrd="0" presId="urn:microsoft.com/office/officeart/2005/8/layout/radial4"/>
    <dgm:cxn modelId="{91AFA1E5-E329-4190-8487-C93C9C65432E}" type="presParOf" srcId="{E46E3DAE-2D4C-48D0-8EF8-7B938C33EC08}" destId="{DC835AE4-27B1-495E-8168-18AA231ED2C0}" srcOrd="11" destOrd="0" presId="urn:microsoft.com/office/officeart/2005/8/layout/radial4"/>
    <dgm:cxn modelId="{84DF9A4C-688A-42C7-8F14-5287AD2E23B7}" type="presParOf" srcId="{E46E3DAE-2D4C-48D0-8EF8-7B938C33EC08}" destId="{62C90857-6414-4465-A565-A43E0B44BA81}" srcOrd="12" destOrd="0" presId="urn:microsoft.com/office/officeart/2005/8/layout/radial4"/>
    <dgm:cxn modelId="{C3CCA937-C187-4CFA-98E5-441ECCC2DB06}" type="presParOf" srcId="{E46E3DAE-2D4C-48D0-8EF8-7B938C33EC08}" destId="{83D1CBA7-4B0A-40BD-8CBB-6FC7D367B6CD}" srcOrd="13" destOrd="0" presId="urn:microsoft.com/office/officeart/2005/8/layout/radial4"/>
    <dgm:cxn modelId="{B185060B-F8D8-42E5-A946-F959A074ADDD}" type="presParOf" srcId="{E46E3DAE-2D4C-48D0-8EF8-7B938C33EC08}" destId="{344A8620-D92A-4DF9-A4CE-22432E978878}" srcOrd="14" destOrd="0" presId="urn:microsoft.com/office/officeart/2005/8/layout/radial4"/>
    <dgm:cxn modelId="{ADB14463-04B9-4BF7-95F9-50A25C8CEF97}" type="presParOf" srcId="{E46E3DAE-2D4C-48D0-8EF8-7B938C33EC08}" destId="{5040F5D1-1DB2-4AA6-937B-463F8C722DF8}" srcOrd="15" destOrd="0" presId="urn:microsoft.com/office/officeart/2005/8/layout/radial4"/>
    <dgm:cxn modelId="{B0352C7E-3828-4236-8720-4E915BD1D0F2}" type="presParOf" srcId="{E46E3DAE-2D4C-48D0-8EF8-7B938C33EC08}" destId="{49149205-4813-4002-93CB-79D6228DDB34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70560C-59C0-4EA5-95AD-BA4EAAEA93E2}" type="doc">
      <dgm:prSet loTypeId="urn:microsoft.com/office/officeart/2005/8/layout/radial4" loCatId="relationship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CDFC78-DF8B-449F-9F03-C27C67EA121A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Факторы определяющие место обучения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6A2B286-0895-48BC-8468-417FC7158A0D}" type="parTrans" cxnId="{DA0F77A2-C9EB-471D-A7EB-8AE9E7F554D8}">
      <dgm:prSet/>
      <dgm:spPr/>
      <dgm:t>
        <a:bodyPr/>
        <a:lstStyle/>
        <a:p>
          <a:endParaRPr lang="ru-RU"/>
        </a:p>
      </dgm:t>
    </dgm:pt>
    <dgm:pt modelId="{C130AB97-E6D7-46E4-AAA1-AE800352AD18}" type="sibTrans" cxnId="{DA0F77A2-C9EB-471D-A7EB-8AE9E7F554D8}">
      <dgm:prSet/>
      <dgm:spPr/>
      <dgm:t>
        <a:bodyPr/>
        <a:lstStyle/>
        <a:p>
          <a:endParaRPr lang="ru-RU"/>
        </a:p>
      </dgm:t>
    </dgm:pt>
    <dgm:pt modelId="{94842C24-18F1-4CA3-9A0D-DDB44320100A}">
      <dgm:prSet phldrT="[Текст]" custT="1"/>
      <dgm:spPr/>
      <dgm:t>
        <a:bodyPr/>
        <a:lstStyle/>
        <a:p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Стоимость обучения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D17DE973-F334-44BF-820C-FC77A071AF5A}" type="parTrans" cxnId="{D4FC3733-0D6E-4EC9-9234-C425505740CF}">
      <dgm:prSet/>
      <dgm:spPr/>
      <dgm:t>
        <a:bodyPr/>
        <a:lstStyle/>
        <a:p>
          <a:endParaRPr lang="ru-RU" dirty="0"/>
        </a:p>
      </dgm:t>
    </dgm:pt>
    <dgm:pt modelId="{96EC46F2-DBBD-4549-AE3A-DAD1D840A3B0}" type="sibTrans" cxnId="{D4FC3733-0D6E-4EC9-9234-C425505740CF}">
      <dgm:prSet/>
      <dgm:spPr/>
      <dgm:t>
        <a:bodyPr/>
        <a:lstStyle/>
        <a:p>
          <a:endParaRPr lang="ru-RU"/>
        </a:p>
      </dgm:t>
    </dgm:pt>
    <dgm:pt modelId="{F3135946-E27A-40BA-ACE0-182864F63935}">
      <dgm:prSet phldrT="[Текст]"/>
      <dgm:spPr/>
      <dgm:t>
        <a:bodyPr/>
        <a:lstStyle/>
        <a:p>
          <a:r>
            <a:rPr lang="ru-RU" dirty="0" smtClean="0"/>
            <a:t>Расположение</a:t>
          </a:r>
          <a:endParaRPr lang="ru-RU" dirty="0"/>
        </a:p>
      </dgm:t>
    </dgm:pt>
    <dgm:pt modelId="{C830A094-9615-48EF-B3D5-164A1F9EB484}" type="parTrans" cxnId="{D41D39EC-B53E-4D44-8E92-7E50FA1769D7}">
      <dgm:prSet/>
      <dgm:spPr/>
      <dgm:t>
        <a:bodyPr/>
        <a:lstStyle/>
        <a:p>
          <a:endParaRPr lang="ru-RU" dirty="0"/>
        </a:p>
      </dgm:t>
    </dgm:pt>
    <dgm:pt modelId="{31F039FA-1D6B-4E0D-9953-ADE6CCB57A09}" type="sibTrans" cxnId="{D41D39EC-B53E-4D44-8E92-7E50FA1769D7}">
      <dgm:prSet/>
      <dgm:spPr/>
      <dgm:t>
        <a:bodyPr/>
        <a:lstStyle/>
        <a:p>
          <a:endParaRPr lang="ru-RU"/>
        </a:p>
      </dgm:t>
    </dgm:pt>
    <dgm:pt modelId="{F7BEA6D3-62AE-4182-BD76-4759AA211368}">
      <dgm:prSet phldrT="[Текст]"/>
      <dgm:spPr/>
      <dgm:t>
        <a:bodyPr/>
        <a:lstStyle/>
        <a:p>
          <a:r>
            <a:rPr lang="ru-RU" dirty="0" smtClean="0"/>
            <a:t>Срок обучения</a:t>
          </a:r>
          <a:endParaRPr lang="ru-RU" dirty="0"/>
        </a:p>
      </dgm:t>
    </dgm:pt>
    <dgm:pt modelId="{A90EDF67-93D2-44F2-B8A2-E3B3FE9752D6}" type="parTrans" cxnId="{0BA56CA2-99DC-4E85-A020-4F0CB931F0B6}">
      <dgm:prSet/>
      <dgm:spPr/>
      <dgm:t>
        <a:bodyPr/>
        <a:lstStyle/>
        <a:p>
          <a:endParaRPr lang="ru-RU" dirty="0"/>
        </a:p>
      </dgm:t>
    </dgm:pt>
    <dgm:pt modelId="{540375E8-0863-45EA-A435-C8E56A9D03EF}" type="sibTrans" cxnId="{0BA56CA2-99DC-4E85-A020-4F0CB931F0B6}">
      <dgm:prSet/>
      <dgm:spPr/>
      <dgm:t>
        <a:bodyPr/>
        <a:lstStyle/>
        <a:p>
          <a:endParaRPr lang="ru-RU"/>
        </a:p>
      </dgm:t>
    </dgm:pt>
    <dgm:pt modelId="{D9DD468C-183D-4294-840D-80917F300A69}">
      <dgm:prSet/>
      <dgm:spPr/>
      <dgm:t>
        <a:bodyPr/>
        <a:lstStyle/>
        <a:p>
          <a:r>
            <a:rPr lang="ru-RU" dirty="0" smtClean="0"/>
            <a:t>Период поступления</a:t>
          </a:r>
          <a:endParaRPr lang="ru-RU" dirty="0"/>
        </a:p>
      </dgm:t>
    </dgm:pt>
    <dgm:pt modelId="{D6DA0FA2-15D8-450C-80DF-06494CB32984}" type="parTrans" cxnId="{CB1582E9-2B04-4C09-8A35-06D6F9D32239}">
      <dgm:prSet/>
      <dgm:spPr/>
      <dgm:t>
        <a:bodyPr/>
        <a:lstStyle/>
        <a:p>
          <a:endParaRPr lang="ru-RU" dirty="0"/>
        </a:p>
      </dgm:t>
    </dgm:pt>
    <dgm:pt modelId="{0D4F7369-2768-4931-9D93-0CF9BB3600DA}" type="sibTrans" cxnId="{CB1582E9-2B04-4C09-8A35-06D6F9D32239}">
      <dgm:prSet/>
      <dgm:spPr/>
      <dgm:t>
        <a:bodyPr/>
        <a:lstStyle/>
        <a:p>
          <a:endParaRPr lang="ru-RU"/>
        </a:p>
      </dgm:t>
    </dgm:pt>
    <dgm:pt modelId="{0D6F7C6C-E8AE-4A18-A389-F025CDEEBB6B}">
      <dgm:prSet/>
      <dgm:spPr/>
      <dgm:t>
        <a:bodyPr/>
        <a:lstStyle/>
        <a:p>
          <a:r>
            <a:rPr lang="ru-RU" dirty="0" smtClean="0"/>
            <a:t>Предоставление обучения иногородним</a:t>
          </a:r>
          <a:endParaRPr lang="ru-RU" dirty="0"/>
        </a:p>
      </dgm:t>
    </dgm:pt>
    <dgm:pt modelId="{60B4B8A4-3C47-4D93-97F9-3A27469DC20A}" type="parTrans" cxnId="{39238A9E-9B72-488D-BEA3-296F6BB06B16}">
      <dgm:prSet/>
      <dgm:spPr/>
      <dgm:t>
        <a:bodyPr/>
        <a:lstStyle/>
        <a:p>
          <a:endParaRPr lang="ru-RU" dirty="0"/>
        </a:p>
      </dgm:t>
    </dgm:pt>
    <dgm:pt modelId="{1FB4ACFA-F96D-4107-9AA5-DD465EBB4DBA}" type="sibTrans" cxnId="{39238A9E-9B72-488D-BEA3-296F6BB06B16}">
      <dgm:prSet/>
      <dgm:spPr/>
      <dgm:t>
        <a:bodyPr/>
        <a:lstStyle/>
        <a:p>
          <a:endParaRPr lang="ru-RU"/>
        </a:p>
      </dgm:t>
    </dgm:pt>
    <dgm:pt modelId="{E4CCA609-424F-4A06-93EB-ADBF3D596774}">
      <dgm:prSet/>
      <dgm:spPr/>
      <dgm:t>
        <a:bodyPr/>
        <a:lstStyle/>
        <a:p>
          <a:r>
            <a:rPr lang="ru-RU" dirty="0" smtClean="0"/>
            <a:t>Престижность</a:t>
          </a:r>
          <a:endParaRPr lang="ru-RU" dirty="0"/>
        </a:p>
      </dgm:t>
    </dgm:pt>
    <dgm:pt modelId="{EE84DE6A-3433-4B14-A01E-F01271E58F43}" type="parTrans" cxnId="{8741AE57-72B9-4BD6-BA7D-5AC298233F4B}">
      <dgm:prSet/>
      <dgm:spPr/>
      <dgm:t>
        <a:bodyPr/>
        <a:lstStyle/>
        <a:p>
          <a:endParaRPr lang="ru-RU" dirty="0"/>
        </a:p>
      </dgm:t>
    </dgm:pt>
    <dgm:pt modelId="{F56AF07E-C645-44EF-ACF9-817267E5D1C0}" type="sibTrans" cxnId="{8741AE57-72B9-4BD6-BA7D-5AC298233F4B}">
      <dgm:prSet/>
      <dgm:spPr/>
      <dgm:t>
        <a:bodyPr/>
        <a:lstStyle/>
        <a:p>
          <a:endParaRPr lang="ru-RU"/>
        </a:p>
      </dgm:t>
    </dgm:pt>
    <dgm:pt modelId="{2C655961-934D-42D9-AF5C-CF3470A98861}">
      <dgm:prSet/>
      <dgm:spPr/>
      <dgm:t>
        <a:bodyPr/>
        <a:lstStyle/>
        <a:p>
          <a:r>
            <a:rPr lang="ru-RU" dirty="0" smtClean="0"/>
            <a:t>Условия обучения</a:t>
          </a:r>
          <a:endParaRPr lang="ru-RU" dirty="0"/>
        </a:p>
      </dgm:t>
    </dgm:pt>
    <dgm:pt modelId="{7B799B6B-BD8A-4469-B69F-34834580A463}" type="parTrans" cxnId="{BACEFEAE-AC59-4A07-A601-4E9688678594}">
      <dgm:prSet/>
      <dgm:spPr/>
      <dgm:t>
        <a:bodyPr/>
        <a:lstStyle/>
        <a:p>
          <a:endParaRPr lang="ru-RU" dirty="0"/>
        </a:p>
      </dgm:t>
    </dgm:pt>
    <dgm:pt modelId="{A4314399-6628-4124-93E3-1C3D1D50C65A}" type="sibTrans" cxnId="{BACEFEAE-AC59-4A07-A601-4E9688678594}">
      <dgm:prSet/>
      <dgm:spPr/>
      <dgm:t>
        <a:bodyPr/>
        <a:lstStyle/>
        <a:p>
          <a:endParaRPr lang="ru-RU"/>
        </a:p>
      </dgm:t>
    </dgm:pt>
    <dgm:pt modelId="{DD7E0BC6-AD30-43C6-99D0-C820A5384FA2}">
      <dgm:prSet/>
      <dgm:spPr/>
      <dgm:t>
        <a:bodyPr/>
        <a:lstStyle/>
        <a:p>
          <a:r>
            <a:rPr lang="ru-RU" dirty="0" smtClean="0"/>
            <a:t>Вид учебного заведения</a:t>
          </a:r>
          <a:endParaRPr lang="ru-RU" dirty="0"/>
        </a:p>
      </dgm:t>
    </dgm:pt>
    <dgm:pt modelId="{7AF5FF2C-41DB-4BBE-A40E-8FB3559CDC45}" type="parTrans" cxnId="{BAC65BBA-0F19-4E11-9B25-9578D00C0747}">
      <dgm:prSet/>
      <dgm:spPr/>
      <dgm:t>
        <a:bodyPr/>
        <a:lstStyle/>
        <a:p>
          <a:endParaRPr lang="ru-RU" dirty="0"/>
        </a:p>
      </dgm:t>
    </dgm:pt>
    <dgm:pt modelId="{5252D6F3-3BEE-4283-AC80-F984218A1B05}" type="sibTrans" cxnId="{BAC65BBA-0F19-4E11-9B25-9578D00C0747}">
      <dgm:prSet/>
      <dgm:spPr/>
      <dgm:t>
        <a:bodyPr/>
        <a:lstStyle/>
        <a:p>
          <a:endParaRPr lang="ru-RU"/>
        </a:p>
      </dgm:t>
    </dgm:pt>
    <dgm:pt modelId="{BCF69B82-B9AA-4569-883C-1F079B647EA5}" type="pres">
      <dgm:prSet presAssocID="{3870560C-59C0-4EA5-95AD-BA4EAAEA93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5531B3-8F0C-400F-9F64-242AA20EBD6F}" type="pres">
      <dgm:prSet presAssocID="{34CDFC78-DF8B-449F-9F03-C27C67EA121A}" presName="centerShape" presStyleLbl="node0" presStyleIdx="0" presStyleCnt="1" custLinFactNeighborX="69" custLinFactNeighborY="-1385"/>
      <dgm:spPr/>
      <dgm:t>
        <a:bodyPr/>
        <a:lstStyle/>
        <a:p>
          <a:endParaRPr lang="ru-RU"/>
        </a:p>
      </dgm:t>
    </dgm:pt>
    <dgm:pt modelId="{DA635F56-25CB-4753-9D8A-8CFD44C3A0F1}" type="pres">
      <dgm:prSet presAssocID="{D17DE973-F334-44BF-820C-FC77A071AF5A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8D9A393D-5EC1-484A-A12E-2F6C5C64C844}" type="pres">
      <dgm:prSet presAssocID="{94842C24-18F1-4CA3-9A0D-DDB44320100A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04573-F7B2-4DEA-9107-08C4B4EA5C3F}" type="pres">
      <dgm:prSet presAssocID="{C830A094-9615-48EF-B3D5-164A1F9EB484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44DF9C21-AA52-4DFD-8D6C-FF921C5A4A1B}" type="pres">
      <dgm:prSet presAssocID="{F3135946-E27A-40BA-ACE0-182864F6393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F96A9-D578-4F2C-88FB-45E0FD3B4F6C}" type="pres">
      <dgm:prSet presAssocID="{A90EDF67-93D2-44F2-B8A2-E3B3FE9752D6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2BF70029-396A-44DB-97B7-85179D7AE3BF}" type="pres">
      <dgm:prSet presAssocID="{F7BEA6D3-62AE-4182-BD76-4759AA211368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EDE11-23C5-413E-9AB9-1FD055A2BEF2}" type="pres">
      <dgm:prSet presAssocID="{D6DA0FA2-15D8-450C-80DF-06494CB32984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651E89C0-8FD6-4457-853E-205DF7C37C03}" type="pres">
      <dgm:prSet presAssocID="{D9DD468C-183D-4294-840D-80917F300A69}" presName="node" presStyleLbl="node1" presStyleIdx="3" presStyleCnt="8" custRadScaleRad="100354" custRadScaleInc="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351F1-1136-4F36-AB31-A24D7EA9E553}" type="pres">
      <dgm:prSet presAssocID="{60B4B8A4-3C47-4D93-97F9-3A27469DC20A}" presName="parTrans" presStyleLbl="bgSibTrans2D1" presStyleIdx="4" presStyleCnt="8"/>
      <dgm:spPr/>
      <dgm:t>
        <a:bodyPr/>
        <a:lstStyle/>
        <a:p>
          <a:endParaRPr lang="ru-RU"/>
        </a:p>
      </dgm:t>
    </dgm:pt>
    <dgm:pt modelId="{B6F0832F-6F54-4F9D-8E71-AA41493BC6D4}" type="pres">
      <dgm:prSet presAssocID="{0D6F7C6C-E8AE-4A18-A389-F025CDEEBB6B}" presName="node" presStyleLbl="node1" presStyleIdx="4" presStyleCnt="8" custRadScaleRad="99203" custRadScaleInc="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A8B4A-10BA-42A1-A24A-7E68541E1A79}" type="pres">
      <dgm:prSet presAssocID="{EE84DE6A-3433-4B14-A01E-F01271E58F43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32524B4B-A3FA-4E37-99C5-F2ED44C747A5}" type="pres">
      <dgm:prSet presAssocID="{E4CCA609-424F-4A06-93EB-ADBF3D59677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119E7-53E5-4B17-9F14-B748129E5360}" type="pres">
      <dgm:prSet presAssocID="{7B799B6B-BD8A-4469-B69F-34834580A463}" presName="parTrans" presStyleLbl="bgSibTrans2D1" presStyleIdx="6" presStyleCnt="8"/>
      <dgm:spPr/>
      <dgm:t>
        <a:bodyPr/>
        <a:lstStyle/>
        <a:p>
          <a:endParaRPr lang="ru-RU"/>
        </a:p>
      </dgm:t>
    </dgm:pt>
    <dgm:pt modelId="{CB77EC73-FDB1-48A8-861F-B121A94531AD}" type="pres">
      <dgm:prSet presAssocID="{2C655961-934D-42D9-AF5C-CF3470A9886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C1F6E-998D-41CC-8B13-015ED2954D71}" type="pres">
      <dgm:prSet presAssocID="{7AF5FF2C-41DB-4BBE-A40E-8FB3559CDC45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5D43417D-83DC-46AD-86D2-D9C966F71DDF}" type="pres">
      <dgm:prSet presAssocID="{DD7E0BC6-AD30-43C6-99D0-C820A5384FA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CEFEAE-AC59-4A07-A601-4E9688678594}" srcId="{34CDFC78-DF8B-449F-9F03-C27C67EA121A}" destId="{2C655961-934D-42D9-AF5C-CF3470A98861}" srcOrd="6" destOrd="0" parTransId="{7B799B6B-BD8A-4469-B69F-34834580A463}" sibTransId="{A4314399-6628-4124-93E3-1C3D1D50C65A}"/>
    <dgm:cxn modelId="{BA87B6A3-BE30-45C7-92D7-2377BCB7344B}" type="presOf" srcId="{DD7E0BC6-AD30-43C6-99D0-C820A5384FA2}" destId="{5D43417D-83DC-46AD-86D2-D9C966F71DDF}" srcOrd="0" destOrd="0" presId="urn:microsoft.com/office/officeart/2005/8/layout/radial4"/>
    <dgm:cxn modelId="{DA0F77A2-C9EB-471D-A7EB-8AE9E7F554D8}" srcId="{3870560C-59C0-4EA5-95AD-BA4EAAEA93E2}" destId="{34CDFC78-DF8B-449F-9F03-C27C67EA121A}" srcOrd="0" destOrd="0" parTransId="{06A2B286-0895-48BC-8468-417FC7158A0D}" sibTransId="{C130AB97-E6D7-46E4-AAA1-AE800352AD18}"/>
    <dgm:cxn modelId="{65BE95D2-167C-43F0-B5E9-64AB58A08C54}" type="presOf" srcId="{60B4B8A4-3C47-4D93-97F9-3A27469DC20A}" destId="{D43351F1-1136-4F36-AB31-A24D7EA9E553}" srcOrd="0" destOrd="0" presId="urn:microsoft.com/office/officeart/2005/8/layout/radial4"/>
    <dgm:cxn modelId="{4CA24BC4-8950-41FE-AB95-9EBFC1ACC965}" type="presOf" srcId="{D6DA0FA2-15D8-450C-80DF-06494CB32984}" destId="{AE8EDE11-23C5-413E-9AB9-1FD055A2BEF2}" srcOrd="0" destOrd="0" presId="urn:microsoft.com/office/officeart/2005/8/layout/radial4"/>
    <dgm:cxn modelId="{416E2B0F-3597-4575-AFB7-5DA22A9C8AED}" type="presOf" srcId="{7B799B6B-BD8A-4469-B69F-34834580A463}" destId="{FC7119E7-53E5-4B17-9F14-B748129E5360}" srcOrd="0" destOrd="0" presId="urn:microsoft.com/office/officeart/2005/8/layout/radial4"/>
    <dgm:cxn modelId="{646EEEC9-E273-417A-B2C1-E6568AB6405D}" type="presOf" srcId="{C830A094-9615-48EF-B3D5-164A1F9EB484}" destId="{35F04573-F7B2-4DEA-9107-08C4B4EA5C3F}" srcOrd="0" destOrd="0" presId="urn:microsoft.com/office/officeart/2005/8/layout/radial4"/>
    <dgm:cxn modelId="{1805E042-8B2E-412A-B91B-A5208876E61A}" type="presOf" srcId="{F7BEA6D3-62AE-4182-BD76-4759AA211368}" destId="{2BF70029-396A-44DB-97B7-85179D7AE3BF}" srcOrd="0" destOrd="0" presId="urn:microsoft.com/office/officeart/2005/8/layout/radial4"/>
    <dgm:cxn modelId="{0EEC7BF7-ACC6-49B0-8DCE-94808A70EB75}" type="presOf" srcId="{F3135946-E27A-40BA-ACE0-182864F63935}" destId="{44DF9C21-AA52-4DFD-8D6C-FF921C5A4A1B}" srcOrd="0" destOrd="0" presId="urn:microsoft.com/office/officeart/2005/8/layout/radial4"/>
    <dgm:cxn modelId="{FC628FA7-954A-42F9-BE07-879FB75B91AE}" type="presOf" srcId="{A90EDF67-93D2-44F2-B8A2-E3B3FE9752D6}" destId="{4E3F96A9-D578-4F2C-88FB-45E0FD3B4F6C}" srcOrd="0" destOrd="0" presId="urn:microsoft.com/office/officeart/2005/8/layout/radial4"/>
    <dgm:cxn modelId="{0AA9522A-F992-4B33-AD6C-3AEFDF9E8478}" type="presOf" srcId="{0D6F7C6C-E8AE-4A18-A389-F025CDEEBB6B}" destId="{B6F0832F-6F54-4F9D-8E71-AA41493BC6D4}" srcOrd="0" destOrd="0" presId="urn:microsoft.com/office/officeart/2005/8/layout/radial4"/>
    <dgm:cxn modelId="{8741AE57-72B9-4BD6-BA7D-5AC298233F4B}" srcId="{34CDFC78-DF8B-449F-9F03-C27C67EA121A}" destId="{E4CCA609-424F-4A06-93EB-ADBF3D596774}" srcOrd="5" destOrd="0" parTransId="{EE84DE6A-3433-4B14-A01E-F01271E58F43}" sibTransId="{F56AF07E-C645-44EF-ACF9-817267E5D1C0}"/>
    <dgm:cxn modelId="{6FDF4ACD-868E-421C-9E46-2046E02DEC44}" type="presOf" srcId="{94842C24-18F1-4CA3-9A0D-DDB44320100A}" destId="{8D9A393D-5EC1-484A-A12E-2F6C5C64C844}" srcOrd="0" destOrd="0" presId="urn:microsoft.com/office/officeart/2005/8/layout/radial4"/>
    <dgm:cxn modelId="{158DFE6C-607D-4C3D-8AFA-9E459044A145}" type="presOf" srcId="{34CDFC78-DF8B-449F-9F03-C27C67EA121A}" destId="{D35531B3-8F0C-400F-9F64-242AA20EBD6F}" srcOrd="0" destOrd="0" presId="urn:microsoft.com/office/officeart/2005/8/layout/radial4"/>
    <dgm:cxn modelId="{635CC6DD-094E-49CF-8A51-3CB84A157E1D}" type="presOf" srcId="{EE84DE6A-3433-4B14-A01E-F01271E58F43}" destId="{E2EA8B4A-10BA-42A1-A24A-7E68541E1A79}" srcOrd="0" destOrd="0" presId="urn:microsoft.com/office/officeart/2005/8/layout/radial4"/>
    <dgm:cxn modelId="{B54BBE7F-5F9C-4BA4-B4D7-03846C3D1E47}" type="presOf" srcId="{2C655961-934D-42D9-AF5C-CF3470A98861}" destId="{CB77EC73-FDB1-48A8-861F-B121A94531AD}" srcOrd="0" destOrd="0" presId="urn:microsoft.com/office/officeart/2005/8/layout/radial4"/>
    <dgm:cxn modelId="{0BA56CA2-99DC-4E85-A020-4F0CB931F0B6}" srcId="{34CDFC78-DF8B-449F-9F03-C27C67EA121A}" destId="{F7BEA6D3-62AE-4182-BD76-4759AA211368}" srcOrd="2" destOrd="0" parTransId="{A90EDF67-93D2-44F2-B8A2-E3B3FE9752D6}" sibTransId="{540375E8-0863-45EA-A435-C8E56A9D03EF}"/>
    <dgm:cxn modelId="{39238A9E-9B72-488D-BEA3-296F6BB06B16}" srcId="{34CDFC78-DF8B-449F-9F03-C27C67EA121A}" destId="{0D6F7C6C-E8AE-4A18-A389-F025CDEEBB6B}" srcOrd="4" destOrd="0" parTransId="{60B4B8A4-3C47-4D93-97F9-3A27469DC20A}" sibTransId="{1FB4ACFA-F96D-4107-9AA5-DD465EBB4DBA}"/>
    <dgm:cxn modelId="{3CD15810-EBF7-4D91-956E-0B92E917AAB3}" type="presOf" srcId="{3870560C-59C0-4EA5-95AD-BA4EAAEA93E2}" destId="{BCF69B82-B9AA-4569-883C-1F079B647EA5}" srcOrd="0" destOrd="0" presId="urn:microsoft.com/office/officeart/2005/8/layout/radial4"/>
    <dgm:cxn modelId="{9A8DBFD7-FF79-4026-98E0-7E3239CFD9EB}" type="presOf" srcId="{D9DD468C-183D-4294-840D-80917F300A69}" destId="{651E89C0-8FD6-4457-853E-205DF7C37C03}" srcOrd="0" destOrd="0" presId="urn:microsoft.com/office/officeart/2005/8/layout/radial4"/>
    <dgm:cxn modelId="{D41D39EC-B53E-4D44-8E92-7E50FA1769D7}" srcId="{34CDFC78-DF8B-449F-9F03-C27C67EA121A}" destId="{F3135946-E27A-40BA-ACE0-182864F63935}" srcOrd="1" destOrd="0" parTransId="{C830A094-9615-48EF-B3D5-164A1F9EB484}" sibTransId="{31F039FA-1D6B-4E0D-9953-ADE6CCB57A09}"/>
    <dgm:cxn modelId="{BAC65BBA-0F19-4E11-9B25-9578D00C0747}" srcId="{34CDFC78-DF8B-449F-9F03-C27C67EA121A}" destId="{DD7E0BC6-AD30-43C6-99D0-C820A5384FA2}" srcOrd="7" destOrd="0" parTransId="{7AF5FF2C-41DB-4BBE-A40E-8FB3559CDC45}" sibTransId="{5252D6F3-3BEE-4283-AC80-F984218A1B05}"/>
    <dgm:cxn modelId="{D4FC3733-0D6E-4EC9-9234-C425505740CF}" srcId="{34CDFC78-DF8B-449F-9F03-C27C67EA121A}" destId="{94842C24-18F1-4CA3-9A0D-DDB44320100A}" srcOrd="0" destOrd="0" parTransId="{D17DE973-F334-44BF-820C-FC77A071AF5A}" sibTransId="{96EC46F2-DBBD-4549-AE3A-DAD1D840A3B0}"/>
    <dgm:cxn modelId="{93509C89-B74D-4F23-85C0-6EA07771D0BD}" type="presOf" srcId="{D17DE973-F334-44BF-820C-FC77A071AF5A}" destId="{DA635F56-25CB-4753-9D8A-8CFD44C3A0F1}" srcOrd="0" destOrd="0" presId="urn:microsoft.com/office/officeart/2005/8/layout/radial4"/>
    <dgm:cxn modelId="{CB1582E9-2B04-4C09-8A35-06D6F9D32239}" srcId="{34CDFC78-DF8B-449F-9F03-C27C67EA121A}" destId="{D9DD468C-183D-4294-840D-80917F300A69}" srcOrd="3" destOrd="0" parTransId="{D6DA0FA2-15D8-450C-80DF-06494CB32984}" sibTransId="{0D4F7369-2768-4931-9D93-0CF9BB3600DA}"/>
    <dgm:cxn modelId="{096B2686-CD8F-47E8-B8CC-51E0C2FF14EB}" type="presOf" srcId="{E4CCA609-424F-4A06-93EB-ADBF3D596774}" destId="{32524B4B-A3FA-4E37-99C5-F2ED44C747A5}" srcOrd="0" destOrd="0" presId="urn:microsoft.com/office/officeart/2005/8/layout/radial4"/>
    <dgm:cxn modelId="{2D52BB36-5DF8-478A-A0D9-50023577DEDD}" type="presOf" srcId="{7AF5FF2C-41DB-4BBE-A40E-8FB3559CDC45}" destId="{48FC1F6E-998D-41CC-8B13-015ED2954D71}" srcOrd="0" destOrd="0" presId="urn:microsoft.com/office/officeart/2005/8/layout/radial4"/>
    <dgm:cxn modelId="{EB3CCFE2-643A-46BF-A909-090A404DCAC9}" type="presParOf" srcId="{BCF69B82-B9AA-4569-883C-1F079B647EA5}" destId="{D35531B3-8F0C-400F-9F64-242AA20EBD6F}" srcOrd="0" destOrd="0" presId="urn:microsoft.com/office/officeart/2005/8/layout/radial4"/>
    <dgm:cxn modelId="{2323975E-F8A5-4EC7-8E1E-B75321523FAA}" type="presParOf" srcId="{BCF69B82-B9AA-4569-883C-1F079B647EA5}" destId="{DA635F56-25CB-4753-9D8A-8CFD44C3A0F1}" srcOrd="1" destOrd="0" presId="urn:microsoft.com/office/officeart/2005/8/layout/radial4"/>
    <dgm:cxn modelId="{2AD06413-254F-412A-BAFD-4069374F8DC5}" type="presParOf" srcId="{BCF69B82-B9AA-4569-883C-1F079B647EA5}" destId="{8D9A393D-5EC1-484A-A12E-2F6C5C64C844}" srcOrd="2" destOrd="0" presId="urn:microsoft.com/office/officeart/2005/8/layout/radial4"/>
    <dgm:cxn modelId="{243E8B42-6AAD-4574-B969-E1F1814BF178}" type="presParOf" srcId="{BCF69B82-B9AA-4569-883C-1F079B647EA5}" destId="{35F04573-F7B2-4DEA-9107-08C4B4EA5C3F}" srcOrd="3" destOrd="0" presId="urn:microsoft.com/office/officeart/2005/8/layout/radial4"/>
    <dgm:cxn modelId="{168E3EE0-1986-45B7-A33A-5A9FBD458865}" type="presParOf" srcId="{BCF69B82-B9AA-4569-883C-1F079B647EA5}" destId="{44DF9C21-AA52-4DFD-8D6C-FF921C5A4A1B}" srcOrd="4" destOrd="0" presId="urn:microsoft.com/office/officeart/2005/8/layout/radial4"/>
    <dgm:cxn modelId="{8DD9F4D8-247E-4FC8-98E4-E573FBB1B9F1}" type="presParOf" srcId="{BCF69B82-B9AA-4569-883C-1F079B647EA5}" destId="{4E3F96A9-D578-4F2C-88FB-45E0FD3B4F6C}" srcOrd="5" destOrd="0" presId="urn:microsoft.com/office/officeart/2005/8/layout/radial4"/>
    <dgm:cxn modelId="{01E6CEDA-CA74-43C7-8C68-78A720BEE553}" type="presParOf" srcId="{BCF69B82-B9AA-4569-883C-1F079B647EA5}" destId="{2BF70029-396A-44DB-97B7-85179D7AE3BF}" srcOrd="6" destOrd="0" presId="urn:microsoft.com/office/officeart/2005/8/layout/radial4"/>
    <dgm:cxn modelId="{BF550888-6E96-4C1D-8CF2-56EB69430109}" type="presParOf" srcId="{BCF69B82-B9AA-4569-883C-1F079B647EA5}" destId="{AE8EDE11-23C5-413E-9AB9-1FD055A2BEF2}" srcOrd="7" destOrd="0" presId="urn:microsoft.com/office/officeart/2005/8/layout/radial4"/>
    <dgm:cxn modelId="{722C9284-243D-4C9B-85CB-E0C5415980A0}" type="presParOf" srcId="{BCF69B82-B9AA-4569-883C-1F079B647EA5}" destId="{651E89C0-8FD6-4457-853E-205DF7C37C03}" srcOrd="8" destOrd="0" presId="urn:microsoft.com/office/officeart/2005/8/layout/radial4"/>
    <dgm:cxn modelId="{E8A060CB-055F-4053-86EC-3E2B5A931FA5}" type="presParOf" srcId="{BCF69B82-B9AA-4569-883C-1F079B647EA5}" destId="{D43351F1-1136-4F36-AB31-A24D7EA9E553}" srcOrd="9" destOrd="0" presId="urn:microsoft.com/office/officeart/2005/8/layout/radial4"/>
    <dgm:cxn modelId="{C3E72947-A73E-4E25-B43E-18446A06BB10}" type="presParOf" srcId="{BCF69B82-B9AA-4569-883C-1F079B647EA5}" destId="{B6F0832F-6F54-4F9D-8E71-AA41493BC6D4}" srcOrd="10" destOrd="0" presId="urn:microsoft.com/office/officeart/2005/8/layout/radial4"/>
    <dgm:cxn modelId="{6EA8386F-550F-4CAF-B7DE-EA1065A87E94}" type="presParOf" srcId="{BCF69B82-B9AA-4569-883C-1F079B647EA5}" destId="{E2EA8B4A-10BA-42A1-A24A-7E68541E1A79}" srcOrd="11" destOrd="0" presId="urn:microsoft.com/office/officeart/2005/8/layout/radial4"/>
    <dgm:cxn modelId="{78C6307D-D9A2-454E-8D3F-E6D6D4D741BC}" type="presParOf" srcId="{BCF69B82-B9AA-4569-883C-1F079B647EA5}" destId="{32524B4B-A3FA-4E37-99C5-F2ED44C747A5}" srcOrd="12" destOrd="0" presId="urn:microsoft.com/office/officeart/2005/8/layout/radial4"/>
    <dgm:cxn modelId="{ED9A453B-5364-403C-AD1F-D5BB1672984C}" type="presParOf" srcId="{BCF69B82-B9AA-4569-883C-1F079B647EA5}" destId="{FC7119E7-53E5-4B17-9F14-B748129E5360}" srcOrd="13" destOrd="0" presId="urn:microsoft.com/office/officeart/2005/8/layout/radial4"/>
    <dgm:cxn modelId="{BB176B34-3B6A-4926-96E5-6CD281650E71}" type="presParOf" srcId="{BCF69B82-B9AA-4569-883C-1F079B647EA5}" destId="{CB77EC73-FDB1-48A8-861F-B121A94531AD}" srcOrd="14" destOrd="0" presId="urn:microsoft.com/office/officeart/2005/8/layout/radial4"/>
    <dgm:cxn modelId="{EE3ECF70-86BB-499A-89C2-A168C7E3C756}" type="presParOf" srcId="{BCF69B82-B9AA-4569-883C-1F079B647EA5}" destId="{48FC1F6E-998D-41CC-8B13-015ED2954D71}" srcOrd="15" destOrd="0" presId="urn:microsoft.com/office/officeart/2005/8/layout/radial4"/>
    <dgm:cxn modelId="{BEC744CA-A948-4BB9-8A48-8CF4AE02A376}" type="presParOf" srcId="{BCF69B82-B9AA-4569-883C-1F079B647EA5}" destId="{5D43417D-83DC-46AD-86D2-D9C966F71DDF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C1469A-D912-417C-90B9-9D5695EBE95A}">
      <dsp:nvSpPr>
        <dsp:cNvPr id="0" name=""/>
        <dsp:cNvSpPr/>
      </dsp:nvSpPr>
      <dsp:spPr>
        <a:xfrm>
          <a:off x="3257683" y="2810352"/>
          <a:ext cx="1714232" cy="1714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Источник информации</a:t>
          </a:r>
          <a:endParaRPr lang="ru-RU" sz="1600" kern="1200" dirty="0"/>
        </a:p>
      </dsp:txBody>
      <dsp:txXfrm>
        <a:off x="3257683" y="2810352"/>
        <a:ext cx="1714232" cy="1714232"/>
      </dsp:txXfrm>
    </dsp:sp>
    <dsp:sp modelId="{FC97B3B3-81D8-4BEF-B3D8-88ADDC619C5B}">
      <dsp:nvSpPr>
        <dsp:cNvPr id="0" name=""/>
        <dsp:cNvSpPr/>
      </dsp:nvSpPr>
      <dsp:spPr>
        <a:xfrm rot="10800000">
          <a:off x="846757" y="3423190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E92864-EC66-496E-82EE-C1AB27184991}">
      <dsp:nvSpPr>
        <dsp:cNvPr id="0" name=""/>
        <dsp:cNvSpPr/>
      </dsp:nvSpPr>
      <dsp:spPr>
        <a:xfrm>
          <a:off x="246776" y="318748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Друзья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776" y="3187483"/>
        <a:ext cx="1199962" cy="959969"/>
      </dsp:txXfrm>
    </dsp:sp>
    <dsp:sp modelId="{70C9E628-593B-436F-84E5-3F9596E4F2D4}">
      <dsp:nvSpPr>
        <dsp:cNvPr id="0" name=""/>
        <dsp:cNvSpPr/>
      </dsp:nvSpPr>
      <dsp:spPr>
        <a:xfrm rot="12342857">
          <a:off x="1057583" y="2499504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68E58-9CD2-43C7-BAB7-46185C01704D}">
      <dsp:nvSpPr>
        <dsp:cNvPr id="0" name=""/>
        <dsp:cNvSpPr/>
      </dsp:nvSpPr>
      <dsp:spPr>
        <a:xfrm>
          <a:off x="570414" y="176953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Проф.Центры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0414" y="1769533"/>
        <a:ext cx="1199962" cy="959969"/>
      </dsp:txXfrm>
    </dsp:sp>
    <dsp:sp modelId="{6C6C7F28-4C49-47AF-A0B9-1519016A4319}">
      <dsp:nvSpPr>
        <dsp:cNvPr id="0" name=""/>
        <dsp:cNvSpPr/>
      </dsp:nvSpPr>
      <dsp:spPr>
        <a:xfrm rot="13885714">
          <a:off x="1648302" y="1758765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633CBA-1C42-41CF-BC30-1408D16EEA6D}">
      <dsp:nvSpPr>
        <dsp:cNvPr id="0" name=""/>
        <dsp:cNvSpPr/>
      </dsp:nvSpPr>
      <dsp:spPr>
        <a:xfrm>
          <a:off x="1477227" y="632425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Интернет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77227" y="632425"/>
        <a:ext cx="1199962" cy="959969"/>
      </dsp:txXfrm>
    </dsp:sp>
    <dsp:sp modelId="{8E6906BD-3540-4811-839B-7A400BE802CE}">
      <dsp:nvSpPr>
        <dsp:cNvPr id="0" name=""/>
        <dsp:cNvSpPr/>
      </dsp:nvSpPr>
      <dsp:spPr>
        <a:xfrm rot="15428571">
          <a:off x="2501917" y="1347686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C7FD9-B56C-4BD1-AD8A-35C62138B262}">
      <dsp:nvSpPr>
        <dsp:cNvPr id="0" name=""/>
        <dsp:cNvSpPr/>
      </dsp:nvSpPr>
      <dsp:spPr>
        <a:xfrm>
          <a:off x="2787610" y="1378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Учителя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7610" y="1378"/>
        <a:ext cx="1199962" cy="959969"/>
      </dsp:txXfrm>
    </dsp:sp>
    <dsp:sp modelId="{B6010AF6-EFA1-4AFA-94C3-9FC7585835A8}">
      <dsp:nvSpPr>
        <dsp:cNvPr id="0" name=""/>
        <dsp:cNvSpPr/>
      </dsp:nvSpPr>
      <dsp:spPr>
        <a:xfrm rot="16971429">
          <a:off x="3449357" y="1347686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CA2C9-9A9B-4A79-A7A6-E809CBD693CA}">
      <dsp:nvSpPr>
        <dsp:cNvPr id="0" name=""/>
        <dsp:cNvSpPr/>
      </dsp:nvSpPr>
      <dsp:spPr>
        <a:xfrm>
          <a:off x="4242026" y="1378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Средства массовой информации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2026" y="1378"/>
        <a:ext cx="1199962" cy="959969"/>
      </dsp:txXfrm>
    </dsp:sp>
    <dsp:sp modelId="{DC835AE4-27B1-495E-8168-18AA231ED2C0}">
      <dsp:nvSpPr>
        <dsp:cNvPr id="0" name=""/>
        <dsp:cNvSpPr/>
      </dsp:nvSpPr>
      <dsp:spPr>
        <a:xfrm rot="18514286">
          <a:off x="4302972" y="1758765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90857-6414-4465-A565-A43E0B44BA81}">
      <dsp:nvSpPr>
        <dsp:cNvPr id="0" name=""/>
        <dsp:cNvSpPr/>
      </dsp:nvSpPr>
      <dsp:spPr>
        <a:xfrm>
          <a:off x="5552409" y="632425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52409" y="632425"/>
        <a:ext cx="1199962" cy="959969"/>
      </dsp:txXfrm>
    </dsp:sp>
    <dsp:sp modelId="{83D1CBA7-4B0A-40BD-8CBB-6FC7D367B6CD}">
      <dsp:nvSpPr>
        <dsp:cNvPr id="0" name=""/>
        <dsp:cNvSpPr/>
      </dsp:nvSpPr>
      <dsp:spPr>
        <a:xfrm rot="20057143">
          <a:off x="4893691" y="2499504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A8620-D92A-4DF9-A4CE-22432E978878}">
      <dsp:nvSpPr>
        <dsp:cNvPr id="0" name=""/>
        <dsp:cNvSpPr/>
      </dsp:nvSpPr>
      <dsp:spPr>
        <a:xfrm>
          <a:off x="6459222" y="176953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Школьные психологи</a:t>
          </a:r>
          <a:endParaRPr lang="ru-RU" sz="1800" kern="1200" dirty="0"/>
        </a:p>
      </dsp:txBody>
      <dsp:txXfrm>
        <a:off x="6459222" y="1769533"/>
        <a:ext cx="1199962" cy="959969"/>
      </dsp:txXfrm>
    </dsp:sp>
    <dsp:sp modelId="{5040F5D1-1DB2-4AA6-937B-463F8C722DF8}">
      <dsp:nvSpPr>
        <dsp:cNvPr id="0" name=""/>
        <dsp:cNvSpPr/>
      </dsp:nvSpPr>
      <dsp:spPr>
        <a:xfrm>
          <a:off x="5104516" y="3423190"/>
          <a:ext cx="227832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49205-4813-4002-93CB-79D6228DDB34}">
      <dsp:nvSpPr>
        <dsp:cNvPr id="0" name=""/>
        <dsp:cNvSpPr/>
      </dsp:nvSpPr>
      <dsp:spPr>
        <a:xfrm>
          <a:off x="6782860" y="318748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Родители</a:t>
          </a:r>
          <a:endParaRPr lang="ru-RU" sz="1800" kern="1200" dirty="0"/>
        </a:p>
      </dsp:txBody>
      <dsp:txXfrm>
        <a:off x="6782860" y="3187483"/>
        <a:ext cx="1199962" cy="9599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5531B3-8F0C-400F-9F64-242AA20EBD6F}">
      <dsp:nvSpPr>
        <dsp:cNvPr id="0" name=""/>
        <dsp:cNvSpPr/>
      </dsp:nvSpPr>
      <dsp:spPr>
        <a:xfrm>
          <a:off x="3262193" y="2719827"/>
          <a:ext cx="1714232" cy="1714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Факторы определяющие место обучения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2193" y="2719827"/>
        <a:ext cx="1714232" cy="1714232"/>
      </dsp:txXfrm>
    </dsp:sp>
    <dsp:sp modelId="{DA635F56-25CB-4753-9D8A-8CFD44C3A0F1}">
      <dsp:nvSpPr>
        <dsp:cNvPr id="0" name=""/>
        <dsp:cNvSpPr/>
      </dsp:nvSpPr>
      <dsp:spPr>
        <a:xfrm rot="10704930">
          <a:off x="846321" y="3391616"/>
          <a:ext cx="2283769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9A393D-5EC1-484A-A12E-2F6C5C64C844}">
      <dsp:nvSpPr>
        <dsp:cNvPr id="0" name=""/>
        <dsp:cNvSpPr/>
      </dsp:nvSpPr>
      <dsp:spPr>
        <a:xfrm>
          <a:off x="246776" y="318748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Стоимость обучения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776" y="3187483"/>
        <a:ext cx="1199962" cy="959969"/>
      </dsp:txXfrm>
    </dsp:sp>
    <dsp:sp modelId="{35F04573-F7B2-4DEA-9107-08C4B4EA5C3F}">
      <dsp:nvSpPr>
        <dsp:cNvPr id="0" name=""/>
        <dsp:cNvSpPr/>
      </dsp:nvSpPr>
      <dsp:spPr>
        <a:xfrm rot="12254066">
          <a:off x="1071426" y="2466213"/>
          <a:ext cx="2246067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DF9C21-AA52-4DFD-8D6C-FF921C5A4A1B}">
      <dsp:nvSpPr>
        <dsp:cNvPr id="0" name=""/>
        <dsp:cNvSpPr/>
      </dsp:nvSpPr>
      <dsp:spPr>
        <a:xfrm>
          <a:off x="570414" y="176953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Расположение</a:t>
          </a:r>
          <a:endParaRPr lang="ru-RU" sz="1200" kern="1200" dirty="0"/>
        </a:p>
      </dsp:txBody>
      <dsp:txXfrm>
        <a:off x="570414" y="1769533"/>
        <a:ext cx="1199962" cy="959969"/>
      </dsp:txXfrm>
    </dsp:sp>
    <dsp:sp modelId="{4E3F96A9-D578-4F2C-88FB-45E0FD3B4F6C}">
      <dsp:nvSpPr>
        <dsp:cNvPr id="0" name=""/>
        <dsp:cNvSpPr/>
      </dsp:nvSpPr>
      <dsp:spPr>
        <a:xfrm rot="13821301">
          <a:off x="1676392" y="1720779"/>
          <a:ext cx="2214630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F70029-396A-44DB-97B7-85179D7AE3BF}">
      <dsp:nvSpPr>
        <dsp:cNvPr id="0" name=""/>
        <dsp:cNvSpPr/>
      </dsp:nvSpPr>
      <dsp:spPr>
        <a:xfrm>
          <a:off x="1477227" y="632425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Срок обучения</a:t>
          </a:r>
          <a:endParaRPr lang="ru-RU" sz="1200" kern="1200" dirty="0"/>
        </a:p>
      </dsp:txBody>
      <dsp:txXfrm>
        <a:off x="1477227" y="632425"/>
        <a:ext cx="1199962" cy="959969"/>
      </dsp:txXfrm>
    </dsp:sp>
    <dsp:sp modelId="{AE8EDE11-23C5-413E-9AB9-1FD055A2BEF2}">
      <dsp:nvSpPr>
        <dsp:cNvPr id="0" name=""/>
        <dsp:cNvSpPr/>
      </dsp:nvSpPr>
      <dsp:spPr>
        <a:xfrm rot="15411550">
          <a:off x="2548174" y="1304637"/>
          <a:ext cx="2195348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1E89C0-8FD6-4457-853E-205DF7C37C03}">
      <dsp:nvSpPr>
        <dsp:cNvPr id="0" name=""/>
        <dsp:cNvSpPr/>
      </dsp:nvSpPr>
      <dsp:spPr>
        <a:xfrm>
          <a:off x="2796316" y="0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Период поступления</a:t>
          </a:r>
          <a:endParaRPr lang="ru-RU" sz="1200" kern="1200" dirty="0"/>
        </a:p>
      </dsp:txBody>
      <dsp:txXfrm>
        <a:off x="2796316" y="0"/>
        <a:ext cx="1199962" cy="959969"/>
      </dsp:txXfrm>
    </dsp:sp>
    <dsp:sp modelId="{D43351F1-1136-4F36-AB31-A24D7EA9E553}">
      <dsp:nvSpPr>
        <dsp:cNvPr id="0" name=""/>
        <dsp:cNvSpPr/>
      </dsp:nvSpPr>
      <dsp:spPr>
        <a:xfrm rot="16992458">
          <a:off x="3507119" y="1319283"/>
          <a:ext cx="2169415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F0832F-6F54-4F9D-8E71-AA41493BC6D4}">
      <dsp:nvSpPr>
        <dsp:cNvPr id="0" name=""/>
        <dsp:cNvSpPr/>
      </dsp:nvSpPr>
      <dsp:spPr>
        <a:xfrm>
          <a:off x="4239680" y="27560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Предоставление обучения иногородним</a:t>
          </a:r>
          <a:endParaRPr lang="ru-RU" sz="1200" kern="1200" dirty="0"/>
        </a:p>
      </dsp:txBody>
      <dsp:txXfrm>
        <a:off x="4239680" y="27560"/>
        <a:ext cx="1199962" cy="959969"/>
      </dsp:txXfrm>
    </dsp:sp>
    <dsp:sp modelId="{E2EA8B4A-10BA-42A1-A24A-7E68541E1A79}">
      <dsp:nvSpPr>
        <dsp:cNvPr id="0" name=""/>
        <dsp:cNvSpPr/>
      </dsp:nvSpPr>
      <dsp:spPr>
        <a:xfrm rot="18571226">
          <a:off x="4344875" y="1720218"/>
          <a:ext cx="2209199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524B4B-A3FA-4E37-99C5-F2ED44C747A5}">
      <dsp:nvSpPr>
        <dsp:cNvPr id="0" name=""/>
        <dsp:cNvSpPr/>
      </dsp:nvSpPr>
      <dsp:spPr>
        <a:xfrm>
          <a:off x="5552409" y="632425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Престижность</a:t>
          </a:r>
          <a:endParaRPr lang="ru-RU" sz="1200" kern="1200" dirty="0"/>
        </a:p>
      </dsp:txBody>
      <dsp:txXfrm>
        <a:off x="5552409" y="632425"/>
        <a:ext cx="1199962" cy="959969"/>
      </dsp:txXfrm>
    </dsp:sp>
    <dsp:sp modelId="{FC7119E7-53E5-4B17-9F14-B748129E5360}">
      <dsp:nvSpPr>
        <dsp:cNvPr id="0" name=""/>
        <dsp:cNvSpPr/>
      </dsp:nvSpPr>
      <dsp:spPr>
        <a:xfrm rot="20141988">
          <a:off x="4920061" y="2465789"/>
          <a:ext cx="2238296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77EC73-FDB1-48A8-861F-B121A94531AD}">
      <dsp:nvSpPr>
        <dsp:cNvPr id="0" name=""/>
        <dsp:cNvSpPr/>
      </dsp:nvSpPr>
      <dsp:spPr>
        <a:xfrm>
          <a:off x="6459222" y="176953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Условия обучения</a:t>
          </a:r>
          <a:endParaRPr lang="ru-RU" sz="1200" kern="1200" dirty="0"/>
        </a:p>
      </dsp:txBody>
      <dsp:txXfrm>
        <a:off x="6459222" y="1769533"/>
        <a:ext cx="1199962" cy="959969"/>
      </dsp:txXfrm>
    </dsp:sp>
    <dsp:sp modelId="{48FC1F6E-998D-41CC-8B13-015ED2954D71}">
      <dsp:nvSpPr>
        <dsp:cNvPr id="0" name=""/>
        <dsp:cNvSpPr/>
      </dsp:nvSpPr>
      <dsp:spPr>
        <a:xfrm rot="95333">
          <a:off x="5108030" y="3391647"/>
          <a:ext cx="2275249" cy="48855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43417D-83DC-46AD-86D2-D9C966F71DDF}">
      <dsp:nvSpPr>
        <dsp:cNvPr id="0" name=""/>
        <dsp:cNvSpPr/>
      </dsp:nvSpPr>
      <dsp:spPr>
        <a:xfrm>
          <a:off x="6782860" y="3187483"/>
          <a:ext cx="1199962" cy="95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Вид учебного заведения</a:t>
          </a:r>
          <a:endParaRPr lang="ru-RU" sz="1200" kern="1200" dirty="0"/>
        </a:p>
      </dsp:txBody>
      <dsp:txXfrm>
        <a:off x="6782860" y="3187483"/>
        <a:ext cx="1199962" cy="959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картинки и фотографии\6c007176-ba7d-4fa0-8fd9-122c50dda420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9093369" cy="6165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Мой профессиональный выбор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517232"/>
            <a:ext cx="2987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 8 класса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Задворковской СШ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Купцов Андрей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профессионального самоопределения: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1.Определение интересов и склонностей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2.Анализ профессиональной деятельности в соответствии с интересами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3.Выявление индивидуальных личностных и психофизиологических характеристик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4.Соотнесение индивидуальных характеристик с требованиями профессиональной деятельности.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5.Определение социально-экономических факторов выбора профессии.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6.Пути и условия получения профессионального образования.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7.Материальные затраты на получение специальности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8.Профессиональные пробы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9.Профессиональные пробы и перспективы.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10.Программа профессионального совершенствованья и развития.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Выработка идей, вариантов, альтернативы.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Мой тип профессии это Человек - Знаковая система</a:t>
            </a:r>
          </a:p>
          <a:p>
            <a:r>
              <a:rPr lang="ru-RU" dirty="0" smtClean="0"/>
              <a:t>Профессии этого типа: Бухгалтер, Инженер-Конструктор, Физик (учёный)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требований к профессиональной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Особая внимательность.</a:t>
            </a:r>
          </a:p>
          <a:p>
            <a:r>
              <a:rPr lang="ru-RU" dirty="0" smtClean="0"/>
              <a:t>Аккуратность.</a:t>
            </a:r>
          </a:p>
          <a:p>
            <a:r>
              <a:rPr lang="ru-RU" dirty="0" smtClean="0"/>
              <a:t>Усидчивость.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и синтез идей.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-2" y="1600200"/>
          <a:ext cx="9144001" cy="464998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57537"/>
                <a:gridCol w="1238357"/>
                <a:gridCol w="1547946"/>
                <a:gridCol w="1006165"/>
                <a:gridCol w="881424"/>
                <a:gridCol w="1280933"/>
                <a:gridCol w="1331639"/>
              </a:tblGrid>
              <a:tr h="365234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Специальность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Требования к профессии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8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Доступность обучения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Востребованность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рынке труда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Личн.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характ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Психо-физ. харак.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атраты на обуч.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баллов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12327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Бухгалтер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112327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Инженер-Конструктор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112327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 (учёный)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содержания будущей профессиональной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Общая характеристика профессии : Инженеры-конструкторы осуществляют создание, провер­ку и редактирование чертежей, расчет проекта конструкций, участвуют в согласовании и защите проекта, ведут технический и авторский надзор за его исполнением.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Профессионально важные качества: Хорошее зрение, наблюдательность, пространственное мышление, сосредото­ченное внимание.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Медицинские противопоказания: Заболевания нервной системы, снижение остроты зрения, хронические забо­левания любых органов или систем с обострениями и частыми приступами.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Сфера деятельности: Проектные и конструкторские ор­ганизации, государственные и част­ные конструкторские бюро, научно ­ исследовательские институты, стро­ительные фирмы.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Профессиональная подготовка: Профессия требует высшего техни­ческого образования.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индивидуальных характеристик.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пройденным тестам я узнал свой тип темперамента: Меланхолик, Экстраверт.</a:t>
            </a:r>
            <a:endParaRPr lang="ru-RU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путей получения профессии и выбор места обучения.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2" y="23320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1628800"/>
            <a:ext cx="6980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ещё не определился с местом обучения на данную специальность,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 ниже предложенные факторы повлияют на мой выбор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Прогнозирование дальнейшей профессиональной карьеры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Востребованность профессии на рынке труда не позволяет инженерам-конструкторам оставаться без работы. Однако начинающим специалистам стоит учесть, что их труд не сразу будет высоко оплачиваться. Уровень заработной платы будет зависеть от опыта, качества и места работы специалиста.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выполненной работе я сделал вывод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для определения будущей профессии необходимо: учитывать свои склонности, здоровье; анализировать и составлять планы для выбора лучшего подходящего учебного заведения; знать и разбираться 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подходящей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профессии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Оглавление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61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1.Выявление проблемы.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2.Осознание проблемной области.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3.Выявление конкретной потребности.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4.Определение конкретной задачи и её формулировка.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5.Выявление основных параметров будущей профессии.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6.Факторы влияющие на выбор профессии.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7.Анализ деятельности.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8.Алгоритм профессионального самоопределения.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9.Выработка идей, вариантов, альтернативы.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10.Определение требований к профессиональной деятельности.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11.Анализ и синтез идей.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12.Выявление индивидуальных характеристик.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13. Определение путей получения профессии и выбор места обучения</a:t>
            </a:r>
            <a:r>
              <a:rPr lang="ru-RU" sz="1800" dirty="0" smtClean="0">
                <a:hlinkClick r:id="rId13" action="ppaction://hlinksldjump"/>
              </a:rPr>
              <a:t>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14.</a:t>
            </a:r>
            <a:r>
              <a:rPr lang="ru-RU" sz="1800" dirty="0" smtClean="0">
                <a:hlinkClick r:id="rId14" action="ppaction://hlinksldjump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Прогнозирование дальнейшей профессиональной карьеры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15. Вывод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Выявление проблемы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человека стоящего на пороге взрослости вопросы профессионального самоопределения и жизненной перспективы первостепенны. Ведь от того насколько правильно выбрана будущая специальность зависит вся последующая жизнь.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Осознание проблемной области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Проблемной областью данного проекта является изучение алгоритма выбора профессий и проектирования путей самосовершенствованья на примере анализа конкретной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356992"/>
            <a:ext cx="1728000" cy="10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Ознакомление с существующими профессиями и их характеристиками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 descr="&#10;"/>
          <p:cNvSpPr/>
          <p:nvPr/>
        </p:nvSpPr>
        <p:spPr>
          <a:xfrm>
            <a:off x="2987824" y="4293096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Проблемное поле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92080" y="3356992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Разработка алгоритма выбора будущей профессии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5373216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профессии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64088" y="5373216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Определение дальнейшей профессиональной карьеры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>
            <a:stCxn id="7" idx="3"/>
            <a:endCxn id="17" idx="0"/>
          </p:cNvCxnSpPr>
          <p:nvPr/>
        </p:nvCxnSpPr>
        <p:spPr>
          <a:xfrm>
            <a:off x="2483576" y="3860992"/>
            <a:ext cx="1368344" cy="432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8" idx="1"/>
            <a:endCxn id="17" idx="0"/>
          </p:cNvCxnSpPr>
          <p:nvPr/>
        </p:nvCxnSpPr>
        <p:spPr>
          <a:xfrm flipH="1">
            <a:off x="3851920" y="3861048"/>
            <a:ext cx="144016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9" idx="3"/>
            <a:endCxn id="17" idx="2"/>
          </p:cNvCxnSpPr>
          <p:nvPr/>
        </p:nvCxnSpPr>
        <p:spPr>
          <a:xfrm flipV="1">
            <a:off x="2483768" y="5301208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0" idx="1"/>
            <a:endCxn id="17" idx="2"/>
          </p:cNvCxnSpPr>
          <p:nvPr/>
        </p:nvCxnSpPr>
        <p:spPr>
          <a:xfrm flipH="1" flipV="1">
            <a:off x="3851920" y="5301208"/>
            <a:ext cx="151216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конкретной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Потребностью каждого является правильный профессиональный выбор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конкретной задачи и её формулировка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будущей профессиональной деятельности;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профессий подходящих по всем критериям (Здоровье, интересы, карьерный рост…)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основных параметров  будущей профессии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Главные критерии: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1.Профессия должна удовлетворять  личностные и психофизиологические характеристики.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2.Доступность обучения на выбранную специальность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3.Материальные затраты на получение специальности должны соответствовать финансовым возможностям семьи.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4.Востребованность профессии на рынке труда.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251520" y="2996952"/>
            <a:ext cx="216024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Оплата труда. Возможности профессионального роста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Факторы влияющие на выбор профессии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4869160"/>
            <a:ext cx="223224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Медицинские противопоказания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75856" y="4869160"/>
            <a:ext cx="19442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Соответствие требуемых психофиз. качеств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75856" y="1196752"/>
            <a:ext cx="19442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Традиции семьи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084168" y="2996952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Личное желание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56176" y="1268760"/>
            <a:ext cx="223224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Потребность общества в кадрах. Рынок труда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79512" y="1268760"/>
            <a:ext cx="223224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Возможности освоения профессии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012160" y="4797152"/>
            <a:ext cx="237626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Интересы и наклонности личности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03848" y="2852936"/>
            <a:ext cx="208823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Факторы влияющие на выбор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stCxn id="11" idx="6"/>
            <a:endCxn id="19" idx="1"/>
          </p:cNvCxnSpPr>
          <p:nvPr/>
        </p:nvCxnSpPr>
        <p:spPr>
          <a:xfrm>
            <a:off x="2411760" y="353701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7" idx="5"/>
            <a:endCxn id="19" idx="0"/>
          </p:cNvCxnSpPr>
          <p:nvPr/>
        </p:nvCxnSpPr>
        <p:spPr>
          <a:xfrm>
            <a:off x="2084855" y="2190700"/>
            <a:ext cx="2163109" cy="662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4" idx="4"/>
            <a:endCxn id="19" idx="0"/>
          </p:cNvCxnSpPr>
          <p:nvPr/>
        </p:nvCxnSpPr>
        <p:spPr>
          <a:xfrm>
            <a:off x="4247964" y="227687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6" idx="3"/>
            <a:endCxn id="19" idx="0"/>
          </p:cNvCxnSpPr>
          <p:nvPr/>
        </p:nvCxnSpPr>
        <p:spPr>
          <a:xfrm flipH="1">
            <a:off x="4247964" y="2190700"/>
            <a:ext cx="2235117" cy="662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2" idx="7"/>
            <a:endCxn id="19" idx="2"/>
          </p:cNvCxnSpPr>
          <p:nvPr/>
        </p:nvCxnSpPr>
        <p:spPr>
          <a:xfrm flipV="1">
            <a:off x="2228871" y="4221088"/>
            <a:ext cx="2019093" cy="8062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3" idx="0"/>
            <a:endCxn id="19" idx="2"/>
          </p:cNvCxnSpPr>
          <p:nvPr/>
        </p:nvCxnSpPr>
        <p:spPr>
          <a:xfrm flipV="1">
            <a:off x="4247964" y="422108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8" idx="1"/>
            <a:endCxn id="19" idx="2"/>
          </p:cNvCxnSpPr>
          <p:nvPr/>
        </p:nvCxnSpPr>
        <p:spPr>
          <a:xfrm flipH="1" flipV="1">
            <a:off x="4247964" y="4221088"/>
            <a:ext cx="2112192" cy="734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5" idx="2"/>
            <a:endCxn id="19" idx="3"/>
          </p:cNvCxnSpPr>
          <p:nvPr/>
        </p:nvCxnSpPr>
        <p:spPr>
          <a:xfrm flipH="1">
            <a:off x="5292080" y="353701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Анализ деятельности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696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Мой профессиональный выбор</vt:lpstr>
      <vt:lpstr>Оглавление</vt:lpstr>
      <vt:lpstr>Выявление проблемы</vt:lpstr>
      <vt:lpstr>Осознание проблемной области</vt:lpstr>
      <vt:lpstr>Выявление конкретной потребности</vt:lpstr>
      <vt:lpstr>Определение конкретной задачи и её формулировка</vt:lpstr>
      <vt:lpstr>Выявление основных параметров  будущей профессии</vt:lpstr>
      <vt:lpstr>Факторы влияющие на выбор профессии</vt:lpstr>
      <vt:lpstr>Анализ деятельности</vt:lpstr>
      <vt:lpstr>Слайд 10</vt:lpstr>
      <vt:lpstr>Выработка идей, вариантов, альтернативы.</vt:lpstr>
      <vt:lpstr>Определение требований к профессиональной деятельности.</vt:lpstr>
      <vt:lpstr>Анализ и синтез идей.</vt:lpstr>
      <vt:lpstr>Изучение содержания будущей профессиональной деятельности.</vt:lpstr>
      <vt:lpstr>Выявление индивидуальных характеристик.</vt:lpstr>
      <vt:lpstr>Определение путей получения профессии и выбор места обучения.</vt:lpstr>
      <vt:lpstr>Прогнозирование дальнейшей профессиональной карьеры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профессиональный выбор</dc:title>
  <dc:creator>My LIFE</dc:creator>
  <cp:lastModifiedBy>User</cp:lastModifiedBy>
  <cp:revision>41</cp:revision>
  <dcterms:created xsi:type="dcterms:W3CDTF">2018-04-06T17:49:28Z</dcterms:created>
  <dcterms:modified xsi:type="dcterms:W3CDTF">2018-04-09T06:34:00Z</dcterms:modified>
</cp:coreProperties>
</file>