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085836"/>
            <a:ext cx="799288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Exo 2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Exo 2"/>
                <a:ea typeface="Times New Roman" pitchFamily="18" charset="0"/>
                <a:cs typeface="Times New Roman" pitchFamily="18" charset="0"/>
              </a:rPr>
              <a:t>ажные качества, которые влияют на успешность: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заинтересованность ребенка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настойчивость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трудолюбие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самодисциплина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оптимизм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inherit"/>
                <a:ea typeface="Times New Roman" pitchFamily="18" charset="0"/>
                <a:cs typeface="Miriam" pitchFamily="34" charset="-79"/>
              </a:rPr>
              <a:t>уверенность в себе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Miriam" pitchFamily="34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4076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   С </a:t>
            </a:r>
            <a:r>
              <a:rPr lang="ru-RU" sz="2400" i="1" dirty="0" smtClean="0"/>
              <a:t>самого раннего детства надо объяснять малышу, что он неповторимый, так же как мама и папа и вообще все люди. </a:t>
            </a:r>
            <a:endParaRPr lang="ru-RU" sz="2400" i="1" dirty="0" smtClean="0"/>
          </a:p>
          <a:p>
            <a:pPr algn="just"/>
            <a:r>
              <a:rPr lang="ru-RU" sz="2400" i="1" dirty="0" smtClean="0"/>
              <a:t>Очень </a:t>
            </a:r>
            <a:r>
              <a:rPr lang="ru-RU" sz="2400" i="1" dirty="0" smtClean="0"/>
              <a:t>важно, чтобы родители сумели дать почувствовать ребенку, что он — единственный в своем роде. От того, какой образ «Я» утвердится в ребенке с детства, будет зависеть его будущее, успех не только в личной, но и во всех остальных сферах жизни.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92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 Арсентьев</dc:creator>
  <cp:lastModifiedBy>Виталий</cp:lastModifiedBy>
  <cp:revision>2</cp:revision>
  <dcterms:created xsi:type="dcterms:W3CDTF">2018-07-03T08:39:10Z</dcterms:created>
  <dcterms:modified xsi:type="dcterms:W3CDTF">2018-07-03T08:58:32Z</dcterms:modified>
</cp:coreProperties>
</file>