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Правильно заданные вопросы детям: их суть и важность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807657"/>
            <a:ext cx="81369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Задавайте вашим детям открытые вопросы.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Формулируйте их так, чтобы ответ нельзя было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свести к односложному «да» или «нет». Открытые вопросы стимулируют ребенка описывать свои чувства и поступки,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рассказывать о важных для него событиях,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высказывать суждения о других людях.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5536" y="386999"/>
            <a:ext cx="7848872" cy="603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сегодня было для тебя самым интересным в школе?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сегодня для тебя оказалось самым трудным?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нового ты узнал сегодня о …?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Когда тебе было скучно сегодня? Почему?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Каких знаний и умений тебе не хватило для …?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тебя удивило/порадовало/огорчило сегодня больше всего?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Какой момент сегодня был для тебя самым счастливым?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кем бы ты хотел подружиться? Какие черты характера у (имя) тебе нравятся?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из друзей дает тебе повод для гордости и подражания?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Тебе удается не повторять ошибки друзей?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Чего тебе сегодня хотелось больше всего, но не получилось?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чем тебе нужна моя помощь?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159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  Правильно заданные вопросы детям: их суть и важность 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Правильно заданные вопросы детям: их суть и важность </dc:title>
  <dc:creator>Виталий Арсентьев</dc:creator>
  <cp:lastModifiedBy>Виталий</cp:lastModifiedBy>
  <cp:revision>2</cp:revision>
  <dcterms:created xsi:type="dcterms:W3CDTF">2018-07-03T09:22:50Z</dcterms:created>
  <dcterms:modified xsi:type="dcterms:W3CDTF">2018-07-03T09:37:01Z</dcterms:modified>
</cp:coreProperties>
</file>