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6" r:id="rId3"/>
    <p:sldId id="267" r:id="rId4"/>
    <p:sldId id="270" r:id="rId5"/>
    <p:sldId id="272" r:id="rId6"/>
    <p:sldId id="273" r:id="rId7"/>
    <p:sldId id="274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0033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03.07.2018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newsflash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03.07.2018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newsflash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03.07.2018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newsflash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03.07.2018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newsflash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03.07.2018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newsflash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03.07.2018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newsflash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03.07.2018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newsflash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03.07.2018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newsflash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03.07.2018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newsflash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03.07.2018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newsflash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03.07.2018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newsflash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03.07.2018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newsflash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03.07.2018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newsflash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03.07.2018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newsflash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03.07.2018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newsflash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7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5B7319-8752-43DC-9251-6FF6EC4E5500}" type="datetimeFigureOut">
              <a:rPr lang="ru-RU" smtClean="0"/>
              <a:pPr/>
              <a:t>03.07.2018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62" r:id="rId3"/>
    <p:sldLayoutId id="2147483663" r:id="rId4"/>
    <p:sldLayoutId id="2147483650" r:id="rId5"/>
    <p:sldLayoutId id="2147483661" r:id="rId6"/>
    <p:sldLayoutId id="2147483651" r:id="rId7"/>
    <p:sldLayoutId id="2147483652" r:id="rId8"/>
    <p:sldLayoutId id="2147483653" r:id="rId9"/>
    <p:sldLayoutId id="2147483654" r:id="rId10"/>
    <p:sldLayoutId id="2147483655" r:id="rId11"/>
    <p:sldLayoutId id="2147483656" r:id="rId12"/>
    <p:sldLayoutId id="2147483657" r:id="rId13"/>
    <p:sldLayoutId id="2147483658" r:id="rId14"/>
    <p:sldLayoutId id="2147483659" r:id="rId15"/>
  </p:sldLayoutIdLst>
  <p:transition>
    <p:newsflash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7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7" Type="http://schemas.openxmlformats.org/officeDocument/2006/relationships/image" Target="../media/image18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jpeg"/><Relationship Id="rId3" Type="http://schemas.openxmlformats.org/officeDocument/2006/relationships/image" Target="../media/image20.jpeg"/><Relationship Id="rId7" Type="http://schemas.openxmlformats.org/officeDocument/2006/relationships/image" Target="../media/image24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jpeg"/><Relationship Id="rId9" Type="http://schemas.openxmlformats.org/officeDocument/2006/relationships/image" Target="../media/image2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 rot="20099041">
            <a:off x="1613595" y="1720076"/>
            <a:ext cx="631294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i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Bookman Old Style" pitchFamily="18" charset="0"/>
              </a:rPr>
              <a:t>Мое увлечение</a:t>
            </a:r>
            <a:endParaRPr lang="ru-RU" sz="5400" b="1" i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  <a:latin typeface="Bookman Old Style" pitchFamily="18" charset="0"/>
            </a:endParaRPr>
          </a:p>
        </p:txBody>
      </p:sp>
      <p:pic>
        <p:nvPicPr>
          <p:cNvPr id="3" name="Рисунок 2" descr="мы.bmp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22312">
            <a:off x="2391320" y="4113935"/>
            <a:ext cx="2563738" cy="15870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 descr="Рисунок1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86050" y="662124"/>
            <a:ext cx="1214446" cy="162290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P_20180214_104316_002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693864">
            <a:off x="5409680" y="3038155"/>
            <a:ext cx="2666986" cy="15001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1619672" y="980728"/>
            <a:ext cx="6840761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1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400" b="1" i="1" dirty="0" smtClean="0">
              <a:latin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400" b="1" i="1" dirty="0" smtClean="0"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357422" y="1142984"/>
            <a:ext cx="293849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Работа?</a:t>
            </a:r>
            <a:endParaRPr lang="ru-RU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286116" y="4000504"/>
            <a:ext cx="4619150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60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Увлечение?</a:t>
            </a:r>
            <a:endParaRPr lang="ru-RU" sz="6000" dirty="0"/>
          </a:p>
        </p:txBody>
      </p:sp>
      <p:pic>
        <p:nvPicPr>
          <p:cNvPr id="6" name="Рисунок 5" descr="P_20171125_09504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1968365">
            <a:off x="5432321" y="954209"/>
            <a:ext cx="2009218" cy="113018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P_20180205_12433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20430517">
            <a:off x="5495761" y="2466353"/>
            <a:ext cx="1336064" cy="148451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P_20171125_09503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20703774">
            <a:off x="2987771" y="2378540"/>
            <a:ext cx="1993483" cy="12722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6" presetClass="exit" presetSubtype="16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circle(in)">
                                      <p:cBhvr>
                                        <p:cTn id="13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4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6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"/>
                            </p:stCondLst>
                            <p:childTnLst>
                              <p:par>
                                <p:cTn id="2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500"/>
                            </p:stCondLst>
                            <p:childTnLst>
                              <p:par>
                                <p:cTn id="3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000"/>
                            </p:stCondLst>
                            <p:childTnLst>
                              <p:par>
                                <p:cTn id="4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" grpId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P_20171222_15124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20755671">
            <a:off x="2686982" y="1172923"/>
            <a:ext cx="2159015" cy="121444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 descr="P_20171222_15130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1417099">
            <a:off x="5357818" y="857232"/>
            <a:ext cx="2539986" cy="142874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Фото0729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1354896">
            <a:off x="1921487" y="2394783"/>
            <a:ext cx="1279237" cy="17056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IMGP4321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 rot="20975190">
            <a:off x="2575315" y="3921840"/>
            <a:ext cx="2459517" cy="184463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Фото0741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 rot="20580792">
            <a:off x="5159408" y="2561478"/>
            <a:ext cx="1744144" cy="23255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"/>
                            </p:stCondLst>
                            <p:childTnLst>
                              <p:par>
                                <p:cTn id="30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перед выпускным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429388" y="428604"/>
            <a:ext cx="1800516" cy="24288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 descr="фотосет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1168554">
            <a:off x="4495352" y="301134"/>
            <a:ext cx="1531833" cy="229584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 descr="SDC11103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20770355">
            <a:off x="1857356" y="2714620"/>
            <a:ext cx="2190733" cy="16430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DSC_0037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714612" y="428604"/>
            <a:ext cx="1375965" cy="207167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телефон2 017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 rot="5964800">
            <a:off x="3955714" y="3136818"/>
            <a:ext cx="2333993" cy="174329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ноябрь 2009 024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 rot="933005">
            <a:off x="6316048" y="3609829"/>
            <a:ext cx="2096738" cy="15725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rfr 00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20774313">
            <a:off x="1798712" y="870670"/>
            <a:ext cx="1567465" cy="209859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rfr 00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357686" y="571480"/>
            <a:ext cx="1561035" cy="208998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 descr="rfr 003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727544">
            <a:off x="6545878" y="845137"/>
            <a:ext cx="1451607" cy="194347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Рисунок 10" descr="rfr 006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428728" y="2786058"/>
            <a:ext cx="1489597" cy="199433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Рисунок 11" descr="rfr 014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 rot="968929">
            <a:off x="3561836" y="2709993"/>
            <a:ext cx="1227216" cy="16430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" name="Рисунок 12" descr="rfr 015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5214942" y="2857496"/>
            <a:ext cx="1491361" cy="199669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4" name="Рисунок 13" descr="rfr 020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3428992" y="4357694"/>
            <a:ext cx="1543837" cy="206695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5" name="Рисунок 14" descr="rfr 021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6858016" y="3857628"/>
            <a:ext cx="1365683" cy="182843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500"/>
                            </p:stCondLst>
                            <p:childTnLst>
                              <p:par>
                                <p:cTn id="4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Питер 05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17306758">
            <a:off x="5708311" y="456705"/>
            <a:ext cx="1682509" cy="22526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 descr="устюг2.bmp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21014951">
            <a:off x="2568777" y="941476"/>
            <a:ext cx="1993878" cy="182233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 descr="я и мама1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475403">
            <a:off x="5613489" y="3156873"/>
            <a:ext cx="2395449" cy="1802401"/>
          </a:xfrm>
          <a:prstGeom prst="rect">
            <a:avLst/>
          </a:prstGeom>
        </p:spPr>
      </p:pic>
      <p:pic>
        <p:nvPicPr>
          <p:cNvPr id="5" name="Рисунок 4" descr="телефон2 061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000364" y="3143248"/>
            <a:ext cx="1814154" cy="24288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 rot="782859">
            <a:off x="2214031" y="2006302"/>
            <a:ext cx="6045125" cy="258532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i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Bookman Old Style" pitchFamily="18" charset="0"/>
              </a:rPr>
              <a:t>Моя работа = мое увлечение</a:t>
            </a:r>
            <a:endParaRPr lang="ru-RU" sz="5400" b="1" i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  <a:latin typeface="Bookman Old Style" pitchFamily="18" charset="0"/>
            </a:endParaRP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Тема Office">
  <a:themeElements>
    <a:clrScheme name="Другая 5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C00000"/>
      </a:hlink>
      <a:folHlink>
        <a:srgbClr val="D99694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921</TotalTime>
  <Words>11</Words>
  <Application>Microsoft Office PowerPoint</Application>
  <PresentationFormat>Экран (4:3)</PresentationFormat>
  <Paragraphs>5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Название презентации</dc:title>
  <dc:creator>Елена</dc:creator>
  <cp:lastModifiedBy>User</cp:lastModifiedBy>
  <cp:revision>39</cp:revision>
  <dcterms:created xsi:type="dcterms:W3CDTF">2013-07-29T17:42:42Z</dcterms:created>
  <dcterms:modified xsi:type="dcterms:W3CDTF">2018-07-03T05:53:08Z</dcterms:modified>
</cp:coreProperties>
</file>