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1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еш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132856"/>
            <a:ext cx="1763687" cy="1939470"/>
          </a:xfrm>
          <a:prstGeom prst="rect">
            <a:avLst/>
          </a:prstGeom>
        </p:spPr>
      </p:pic>
      <p:pic>
        <p:nvPicPr>
          <p:cNvPr id="5" name="Рисунок 4" descr="дейл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4293096"/>
            <a:ext cx="2339752" cy="2339752"/>
          </a:xfrm>
          <a:prstGeom prst="rect">
            <a:avLst/>
          </a:prstGeom>
        </p:spPr>
      </p:pic>
      <p:pic>
        <p:nvPicPr>
          <p:cNvPr id="6" name="Рисунок 5" descr="домбо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2420888"/>
            <a:ext cx="2267744" cy="1788683"/>
          </a:xfrm>
          <a:prstGeom prst="rect">
            <a:avLst/>
          </a:prstGeom>
        </p:spPr>
      </p:pic>
      <p:pic>
        <p:nvPicPr>
          <p:cNvPr id="7" name="Рисунок 6" descr="лис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1066" y="0"/>
            <a:ext cx="1775040" cy="1988840"/>
          </a:xfrm>
          <a:prstGeom prst="rect">
            <a:avLst/>
          </a:prstGeom>
        </p:spPr>
      </p:pic>
      <p:pic>
        <p:nvPicPr>
          <p:cNvPr id="8" name="Рисунок 7" descr="маша.png"/>
          <p:cNvPicPr>
            <a:picLocks noChangeAspect="1"/>
          </p:cNvPicPr>
          <p:nvPr/>
        </p:nvPicPr>
        <p:blipFill>
          <a:blip r:embed="rId6" cstate="print"/>
          <a:srcRect l="31077" r="28259"/>
          <a:stretch>
            <a:fillRect/>
          </a:stretch>
        </p:blipFill>
        <p:spPr>
          <a:xfrm>
            <a:off x="2627784" y="4402882"/>
            <a:ext cx="1728192" cy="2455118"/>
          </a:xfrm>
          <a:prstGeom prst="rect">
            <a:avLst/>
          </a:prstGeom>
        </p:spPr>
      </p:pic>
      <p:pic>
        <p:nvPicPr>
          <p:cNvPr id="10" name="Рисунок 9" descr="незнайк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4183241"/>
            <a:ext cx="1296144" cy="2674759"/>
          </a:xfrm>
          <a:prstGeom prst="rect">
            <a:avLst/>
          </a:prstGeom>
        </p:spPr>
      </p:pic>
      <p:pic>
        <p:nvPicPr>
          <p:cNvPr id="11" name="Рисунок 10" descr="петушок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520" y="116632"/>
            <a:ext cx="1656733" cy="1977008"/>
          </a:xfrm>
          <a:prstGeom prst="rect">
            <a:avLst/>
          </a:prstGeom>
        </p:spPr>
      </p:pic>
      <p:pic>
        <p:nvPicPr>
          <p:cNvPr id="13" name="Рисунок 12" descr="чиполлино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292080" y="4171928"/>
            <a:ext cx="1880250" cy="2686072"/>
          </a:xfrm>
          <a:prstGeom prst="rect">
            <a:avLst/>
          </a:prstGeom>
        </p:spPr>
      </p:pic>
      <p:pic>
        <p:nvPicPr>
          <p:cNvPr id="13313" name="Picture 1" descr="C:\Users\user499\Documents\Документы\с жесткого С\Анна\мама\кроссворд по сказочным героям\biocrossword(1)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91680" y="980728"/>
            <a:ext cx="5256584" cy="3806491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331640" y="-171400"/>
            <a:ext cx="67687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Мультяшки</a:t>
            </a:r>
            <a:endParaRPr lang="ru-RU" sz="8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2" y="980730"/>
          <a:ext cx="7488838" cy="5112570"/>
        </p:xfrm>
        <a:graphic>
          <a:graphicData uri="http://schemas.openxmlformats.org/drawingml/2006/table">
            <a:tbl>
              <a:tblPr/>
              <a:tblGrid>
                <a:gridCol w="534917"/>
                <a:gridCol w="534917"/>
                <a:gridCol w="534917"/>
                <a:gridCol w="534917"/>
                <a:gridCol w="534917"/>
                <a:gridCol w="534917"/>
                <a:gridCol w="534917"/>
                <a:gridCol w="534917"/>
                <a:gridCol w="534917"/>
                <a:gridCol w="534917"/>
                <a:gridCol w="534917"/>
                <a:gridCol w="534917"/>
                <a:gridCol w="534917"/>
                <a:gridCol w="534917"/>
              </a:tblGrid>
              <a:tr h="51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51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з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51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51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51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й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1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47</Words>
  <Application>Microsoft Office PowerPoint</Application>
  <PresentationFormat>Экран (4:3)</PresentationFormat>
  <Paragraphs>141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user499</dc:creator>
  <cp:lastModifiedBy>user499</cp:lastModifiedBy>
  <cp:revision>3</cp:revision>
  <dcterms:created xsi:type="dcterms:W3CDTF">2018-07-03T10:56:06Z</dcterms:created>
  <dcterms:modified xsi:type="dcterms:W3CDTF">2018-07-03T11:15:26Z</dcterms:modified>
</cp:coreProperties>
</file>