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mage3.slideserve.com/6962973/slide2-n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mage3.slideserve.com/6962973/blackberry-thumb-n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6669359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Выселковский филиал  </a:t>
            </a:r>
            <a:b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«Кропоткинский медицинский колледж» министерства здравоохранения Краснодарского края</a:t>
            </a:r>
            <a:b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Специальность 34.02.01 Сестринское дело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Квалификация – Медицинская сестра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Индивидуальный проект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Тема: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Нанотехнологии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и их вред»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Индивидуальный проект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Студентки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  1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курса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_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группы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 113 «А»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Великой _</a:t>
            </a:r>
            <a:r>
              <a:rPr lang="ru-RU" sz="1400" u="sng" dirty="0" err="1" smtClean="0">
                <a:latin typeface="Times New Roman" pitchFamily="18" charset="0"/>
                <a:cs typeface="Times New Roman" pitchFamily="18" charset="0"/>
              </a:rPr>
              <a:t>Валерии_Валерьиевны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__</a:t>
            </a:r>
            <a:br>
              <a:rPr lang="ru-RU" sz="1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оха Татьяны Александровны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Руководитель: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Хабибулаева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Наргис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Азатовна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83568" y="404664"/>
            <a:ext cx="7772400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1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2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3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4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5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544" y="-17140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6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7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8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9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20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-провести </a:t>
            </a:r>
            <a:r>
              <a:rPr lang="ru-RU" dirty="0" err="1" smtClean="0"/>
              <a:t>исследование-узнать</a:t>
            </a:r>
            <a:r>
              <a:rPr lang="ru-RU" dirty="0" smtClean="0"/>
              <a:t> у какого количества людей есть тенденция к зависимости или наблюдается зависимость- донести до людей, как </a:t>
            </a:r>
            <a:r>
              <a:rPr lang="ru-RU" dirty="0" err="1" smtClean="0"/>
              <a:t>гаджеты</a:t>
            </a:r>
            <a:r>
              <a:rPr lang="ru-RU" dirty="0" smtClean="0"/>
              <a:t> могут повлиять на здоровье человека- дать советы, как избавиться от зависимости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tooltip="2.slide2"/>
              </a:rPr>
              <a:t>Цели и задачи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21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22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23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4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0071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Заболевание получило такое название благодаря смартфонам </a:t>
            </a:r>
            <a:r>
              <a:rPr lang="ru-RU" dirty="0" err="1" smtClean="0"/>
              <a:t>BlackBerry</a:t>
            </a:r>
            <a:r>
              <a:rPr lang="ru-RU" dirty="0" smtClean="0"/>
              <a:t> с QWEPTY-клавиатурой. Причиной болезни является постоянное использование больших пальцев для набора текстов на смартфонах.</a:t>
            </a:r>
          </a:p>
          <a:p>
            <a:r>
              <a:rPr lang="ru-RU" dirty="0" smtClean="0"/>
              <a:t>Медиками было установлено, что боли являются следствием заболевания, выражающееся в зажиме нервов, проходящих через запястье, отёке тканей и скелетно-мышечных повреждениях.</a:t>
            </a:r>
          </a:p>
          <a:p>
            <a:r>
              <a:rPr lang="ru-RU" dirty="0" smtClean="0"/>
              <a:t>Именно поэтому некоторые производители таких устройств, уже включают в инструкции предупреждение о риске повреждения пальцев в случаях злоупотреблений при использовании клавиатуры.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tooltip="5.blackberry thumb"/>
              </a:rPr>
              <a:t>Синдром </a:t>
            </a:r>
            <a:r>
              <a:rPr lang="en-US" dirty="0" smtClean="0">
                <a:hlinkClick r:id="rId2" tooltip="5.blackberry thumb"/>
              </a:rPr>
              <a:t>BlackBerry Thumb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aberesrs-romatizma-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052736"/>
            <a:ext cx="7560840" cy="49685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6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8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7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10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0071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223</TotalTime>
  <Words>114</Words>
  <Application>Microsoft Office PowerPoint</Application>
  <PresentationFormat>Экран (4:3)</PresentationFormat>
  <Paragraphs>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Государственное бюджетное профессиональное образовательное учреждение  Выселковский филиал   «Кропоткинский медицинский колледж» министерства здравоохранения Краснодарского края   Специальность 34.02.01 Сестринское дело  Квалификация – Медицинская сестра  Индивидуальный проект      Тема: «Нанотехнологии  и их вред»        Индивидуальный проект                                                                           Студентки  1  курса_ группы 113 «А»                                                                           Великой _Валерии_Валерьиевны__ Хоха Татьяны Александровны                                                                                                                                                                                                        Руководитель: Хабибулаева Наргис Азатовна                                                                                                                                                                                                 </vt:lpstr>
      <vt:lpstr>Цели и задачи</vt:lpstr>
      <vt:lpstr>Презентация PowerPoint</vt:lpstr>
      <vt:lpstr>Синдром BlackBerry Thumb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olga1970_5@mail.ru</cp:lastModifiedBy>
  <cp:revision>14</cp:revision>
  <dcterms:created xsi:type="dcterms:W3CDTF">2018-03-20T12:46:55Z</dcterms:created>
  <dcterms:modified xsi:type="dcterms:W3CDTF">2018-07-03T09:31:09Z</dcterms:modified>
</cp:coreProperties>
</file>