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56" r:id="rId3"/>
    <p:sldId id="257" r:id="rId4"/>
    <p:sldId id="259" r:id="rId5"/>
    <p:sldId id="258" r:id="rId6"/>
    <p:sldId id="260" r:id="rId7"/>
    <p:sldId id="262" r:id="rId8"/>
    <p:sldId id="263" r:id="rId9"/>
    <p:sldId id="261" r:id="rId10"/>
    <p:sldId id="264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40.radikal.ru/i088/0905/bb/b1f491b8dc44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s60.radikal.ru/i167/1004/c4/f470ef228e5a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khabar.kz/i_data/130460106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img-fotki.yandex.ru/get/4403/svetlera.283/0_5b4e4_c960b2ef_X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28728" y="500042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Муниципальное бюджетное  общеобразовательное учреждение .</a:t>
            </a:r>
          </a:p>
          <a:p>
            <a:r>
              <a:rPr lang="ru-RU" b="1" i="1" dirty="0" smtClean="0">
                <a:latin typeface="Bookman Old Style" pitchFamily="18" charset="0"/>
              </a:rPr>
              <a:t>Зимовниковская средняя общеобразовательная школа № 1 </a:t>
            </a:r>
            <a:r>
              <a:rPr lang="ru-RU" i="1" dirty="0" smtClean="0">
                <a:latin typeface="Bookman Old Style" pitchFamily="18" charset="0"/>
              </a:rPr>
              <a:t>. 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1968" y="1500174"/>
            <a:ext cx="4572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Bookman Old Style" pitchFamily="18" charset="0"/>
              </a:rPr>
              <a:t>Презентация «Особое   поколение »</a:t>
            </a:r>
          </a:p>
          <a:p>
            <a:r>
              <a:rPr lang="ru-RU" sz="3600" b="1" i="1" dirty="0" smtClean="0">
                <a:latin typeface="Bookman Old Style" pitchFamily="18" charset="0"/>
              </a:rPr>
              <a:t> </a:t>
            </a:r>
            <a:endParaRPr lang="ru-RU" sz="3600" b="1" i="1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48" y="5572140"/>
            <a:ext cx="4500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Выполнила ученица 7 в класса </a:t>
            </a:r>
            <a:r>
              <a:rPr lang="ru-RU" b="1" i="1" smtClean="0">
                <a:latin typeface="Bookman Old Style" pitchFamily="18" charset="0"/>
              </a:rPr>
              <a:t>Бортникова Вера</a:t>
            </a:r>
            <a:endParaRPr lang="ru-RU" b="1" i="1" dirty="0" smtClean="0">
              <a:latin typeface="Bookman Old Style" pitchFamily="18" charset="0"/>
            </a:endParaRPr>
          </a:p>
          <a:p>
            <a:r>
              <a:rPr lang="ru-RU" b="1" i="1" dirty="0" smtClean="0">
                <a:latin typeface="Bookman Old Style" pitchFamily="18" charset="0"/>
              </a:rPr>
              <a:t>Классный руководитель Мукменёва Лариса Петровна</a:t>
            </a:r>
          </a:p>
          <a:p>
            <a:endParaRPr lang="ru-RU" b="1" i="1" dirty="0">
              <a:latin typeface="Bookman Old Style" pitchFamily="18" charset="0"/>
            </a:endParaRPr>
          </a:p>
        </p:txBody>
      </p:sp>
      <p:pic>
        <p:nvPicPr>
          <p:cNvPr id="348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3" y="2714620"/>
            <a:ext cx="4000528" cy="29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8583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 класс шествует над домом ветерана. Мальчики облагораживают двор ветерана.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ветеран\ветеран субботник\Фото02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500174"/>
            <a:ext cx="3513260" cy="4500594"/>
          </a:xfrm>
          <a:prstGeom prst="rect">
            <a:avLst/>
          </a:prstGeom>
          <a:noFill/>
        </p:spPr>
      </p:pic>
      <p:pic>
        <p:nvPicPr>
          <p:cNvPr id="8198" name="Picture 6" descr="F:\ветеран\ветеран субботник\Фото02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1484492"/>
            <a:ext cx="3429024" cy="45162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Имя Дмитрия Петровича  Чередниченко  в районе известно многим . Уроженец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зимовниковских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ковыльных степей , здесь он вершил свою биографию . Будучи директором восьмилетней школы имени А. С.  Пушкина, он выпустил в большую  жизнь сотни учеников.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00298" y="1714488"/>
            <a:ext cx="428628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Напутственные слова Дмитрия Петровича будущим поколениям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Современная молодежь – замечательная, но ей нужны хорошие наставники, которые донесли бы до них истинные ценности. Это будущее России.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а 135 из 17173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000372"/>
            <a:ext cx="6786610" cy="33575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40" y="0"/>
            <a:ext cx="92869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latin typeface="Monotype Corsiva" pitchFamily="66" charset="0"/>
              </a:rPr>
              <a:t/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Чередниченко Дмитрий Петрович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1714488"/>
            <a:ext cx="4786346" cy="40005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Родился 1 декабря 1924 года.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Окончил Московский Государственный пединститут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1959 году по специальности учитель рисования и черчения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Безимени-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785926"/>
            <a:ext cx="3643306" cy="44672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Картинка 121 из 17173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214686"/>
            <a:ext cx="4933949" cy="34806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9370" y="0"/>
            <a:ext cx="95333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285728"/>
            <a:ext cx="5500694" cy="614366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 1943 года Дмитрий Петрович работал в колхозе «Красная заря» в х.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Секретёв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в 1943 году был призван в ряды Красной Армии, получил ранение, с 1945 г. по 1948 г. был учетчиком в колхозе «Красная заря» х.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Секретёв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с 1948г. по август 1951 г. работал в Райисполкоме комсомола заведующим организационным отделом, с августа 1951 г.– учителем рисования и черчения в семилетней школе им. А.С.Пушкина, и по совместительству работал учителем в  Зимовниковской  средней школе № 1.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1 сентября 1954г. переведен учителем рисования и черчения в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Зимовниковскую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среднюю школу № 1   С августа 1960 г. назначен директором семилетней школы им. А.С. Пушкина., где проработал в данной должности до июля 1986 г. С 1986 по 1991г. работал учителем в этой же школе. С 1991 – на заслуженном отдыхе и выполнял общественную работу Председателя Совета ветеранов (14 лет). В 2005 году покинул этот пост по состоянию здоровья.</a:t>
            </a:r>
          </a:p>
          <a:p>
            <a:endParaRPr lang="ru-RU" sz="1100" b="1" dirty="0"/>
          </a:p>
        </p:txBody>
      </p:sp>
      <p:pic>
        <p:nvPicPr>
          <p:cNvPr id="2052" name="Picture 4" descr="F:\ЧЕРЕДНИЧЕНКО НА КОНКУРС\IMG_00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928670"/>
            <a:ext cx="3643338" cy="49129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4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58204" cy="92869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Производственные достижения, трудовые и иные  награды (согласно удостоверениям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35785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Медаль «За победу над Германией» присвоена Указом Президиума ВС СССР от 9 .05.1945г., вручена 14.12.1946г.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Медаль «За отвагу» № 2898341, уд. В №362932 от 1947г.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Медаль «За доблестный труд в годы ВОВ 1941-1945 гг.» уд. АО № 170295 от 29.04.1948г. 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Грамота Исполкома Ростовского Областного Совета депутатов трудящихся 1947 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Диплом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Всероссийского общества охраны природы от 5.09.1967г.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Почетная грамота Министерства просвещения № 154141,г. Москва от 22.05.1975г.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Нагрудный знак «Отличник народного просвещения РСФСР»,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реш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 № 152 от 6.10 1978 г., г.Москва.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Значок «Отличник просвещения СССР», реш.№300143 от 19.12.1984г.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Орден Отечественной войны </a:t>
            </a:r>
            <a:r>
              <a:rPr lang="en-US" sz="7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степени, № 1749750, Указ Президиума ВС СССР ,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уд.В№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520424 от 11.03.1985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Медаль «Ветеран труда» от 20.03.1985г. 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Почетная грамота за заслуги перед комсомолом и в связи с 60-ти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летием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ВЛКСМ.</a:t>
            </a:r>
          </a:p>
          <a:p>
            <a:pPr lvl="0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Грамоты и благодарственные письма Администраций области, района, школ № 1 и им.Пушкина за доблестный труд</a:t>
            </a:r>
          </a:p>
          <a:p>
            <a:endParaRPr lang="ru-RU" sz="5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928670"/>
            <a:ext cx="4429156" cy="294004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1998 г. ему было присвоено звание «Почетный гражданин п. Зимовники»  на основании постановления Главы Администрации п.Зимовники № 72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2.09.1998г.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Ученик\Рабочий стол\IMG_00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3429024" cy="5857916"/>
          </a:xfrm>
          <a:prstGeom prst="rect">
            <a:avLst/>
          </a:prstGeom>
          <a:noFill/>
        </p:spPr>
      </p:pic>
      <p:pic>
        <p:nvPicPr>
          <p:cNvPr id="3076" name="Picture 4" descr="http://www.khabar.kz/i_data/130460106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9058" y="3714752"/>
            <a:ext cx="4866914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14356"/>
            <a:ext cx="4257676" cy="5411807"/>
          </a:xfrm>
        </p:spPr>
        <p:txBody>
          <a:bodyPr>
            <a:normAutofit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супругой Александрой Пантелеевной живут вместе уже 63 года. Вырастили 2 сыновей, 3 внуков, и уже есть правнучка.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ЧЕРЕДНИЧЕНКО НА КОНКУРС\ЧЕРЕДНИЧЕНКО НА КОНКУРС\IMG_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4161263" cy="5429288"/>
          </a:xfrm>
          <a:prstGeom prst="rect">
            <a:avLst/>
          </a:prstGeom>
          <a:noFill/>
        </p:spPr>
      </p:pic>
      <p:pic>
        <p:nvPicPr>
          <p:cNvPr id="4100" name="Picture 4" descr="http://img-fotki.yandex.ru/get/4403/svetlera.283/0_5b4e4_c960b2ef_XL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928934"/>
            <a:ext cx="5571328" cy="32718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4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9 мая 2011 года  на митинге п. Зимовники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4" name="Picture 4" descr="F:\ветеран\Копия 9мая\9 мая 2011 фото\9 мая 1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357299"/>
            <a:ext cx="5643602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дом Дмитрия Петровича была прикреплена табличка, указывающая на то, что в этом доме живет ветеран.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ветеран\Новая папка\SDC102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28" y="500042"/>
            <a:ext cx="5786478" cy="43577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мая 2011 года на митинге Дмитрий Петрович передал пионерский галстук одному из участников молодёжной организации РИТМ.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F:\ветеран\Копия 9мая\9 мая 2011 фото\9 мая 0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642918"/>
            <a:ext cx="3942067" cy="4129618"/>
          </a:xfrm>
          <a:prstGeom prst="rect">
            <a:avLst/>
          </a:prstGeom>
          <a:noFill/>
        </p:spPr>
      </p:pic>
      <p:pic>
        <p:nvPicPr>
          <p:cNvPr id="6148" name="Picture 4" descr="F:\ветеран\Копия 9мая\9 мая 2011 фото\9 мая 0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10756" y="571480"/>
            <a:ext cx="3876086" cy="414340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407</TotalTime>
  <Words>335</Words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  Чередниченко Дмитрий Петрович</vt:lpstr>
      <vt:lpstr>Слайд 3</vt:lpstr>
      <vt:lpstr>       Производственные достижения, трудовые и иные  награды (согласно удостоверениям</vt:lpstr>
      <vt:lpstr> В 1998 г. ему было присвоено звание «Почетный гражданин п. Зимовники»  на основании постановления Главы Администрации п.Зимовники № 72 от 2.09.1998г. </vt:lpstr>
      <vt:lpstr>Слайд 6</vt:lpstr>
      <vt:lpstr>9 мая 2011 года  на митинге п. Зимовники</vt:lpstr>
      <vt:lpstr>На дом Дмитрия Петровича была прикреплена табличка, указывающая на то, что в этом доме живет ветеран. </vt:lpstr>
      <vt:lpstr>9 мая 2011 года на митинге Дмитрий Петрович передал пионерский галстук одному из участников молодёжной организации РИТМ.</vt:lpstr>
      <vt:lpstr>Наш класс шествует над домом ветерана. Мальчики облагораживают двор ветерана.</vt:lpstr>
      <vt:lpstr> Имя Дмитрия Петровича  Чередниченко  в районе известно многим . Уроженец зимовниковских ковыльных степей , здесь он вершил свою биографию . Будучи директором восьмилетней школы имени А. С.  Пушкина, он выпустил в большую  жизнь сотни учеников.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Чередниченко Дмитрий Петрович </dc:title>
  <cp:lastModifiedBy>Admin</cp:lastModifiedBy>
  <cp:revision>48</cp:revision>
  <dcterms:modified xsi:type="dcterms:W3CDTF">2018-07-03T09:19:46Z</dcterms:modified>
</cp:coreProperties>
</file>