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7" r:id="rId4"/>
    <p:sldId id="260" r:id="rId5"/>
    <p:sldId id="261" r:id="rId6"/>
    <p:sldId id="262" r:id="rId7"/>
    <p:sldId id="263" r:id="rId8"/>
    <p:sldId id="268" r:id="rId9"/>
    <p:sldId id="25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1D0DC-69E4-4ACD-BE48-B7CC9BAF309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8621C-5122-422B-85C4-2824BE4E8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175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B8621C-5122-422B-85C4-2824BE4E825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777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9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7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3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54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4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4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91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83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42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27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A874E-813C-44D4-B8FB-34CDF68B5111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1040-6429-4553-B7EE-D76885019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"/>
          <p:cNvSpPr txBox="1">
            <a:spLocks/>
          </p:cNvSpPr>
          <p:nvPr/>
        </p:nvSpPr>
        <p:spPr>
          <a:xfrm>
            <a:off x="971600" y="1328663"/>
            <a:ext cx="7019057" cy="16259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Пластилин и  его  свойства</a:t>
            </a:r>
            <a:endParaRPr lang="ru-RU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бюджетное образовательное учреждение города Москвы</a:t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657 Дошкольное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отделение №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66124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Авторы </a:t>
            </a:r>
            <a:r>
              <a:rPr lang="ru-RU" dirty="0" smtClean="0"/>
              <a:t>проекта: обучающиеся </a:t>
            </a:r>
            <a:r>
              <a:rPr lang="ru-RU" dirty="0"/>
              <a:t>в ГБОУ </a:t>
            </a:r>
            <a:r>
              <a:rPr lang="ru-RU" dirty="0" smtClean="0"/>
              <a:t>школа </a:t>
            </a:r>
            <a:r>
              <a:rPr lang="ru-RU" dirty="0"/>
              <a:t>№ 657 дошкольное отделение №3</a:t>
            </a:r>
          </a:p>
          <a:p>
            <a:r>
              <a:rPr lang="ru-RU" dirty="0"/>
              <a:t>Руководители проекта: воспитатель Гусева Е. В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37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b="1" dirty="0">
                <a:solidFill>
                  <a:srgbClr val="00000A"/>
                </a:solidFill>
                <a:latin typeface="Times New Roman" panose="02020603050405020304" pitchFamily="18" charset="0"/>
              </a:rPr>
              <a:t>Литература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1. 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Рони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Орен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333333"/>
                </a:solidFill>
                <a:latin typeface="Cambria" panose="02040503050406030204" pitchFamily="18" charset="0"/>
              </a:rPr>
              <a:t>≪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Секреты пластилина</a:t>
            </a:r>
            <a:r>
              <a:rPr lang="ru-RU" dirty="0">
                <a:solidFill>
                  <a:srgbClr val="333333"/>
                </a:solidFill>
                <a:latin typeface="Cambria" panose="02040503050406030204" pitchFamily="18" charset="0"/>
              </a:rPr>
              <a:t>≫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 Издательство: Махаон 2010г.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2. Материал из Википедии — свободной энциклопедии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3. 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http://otlichnica.com/load/8-1-0-2605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4. 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http://www.kodges.ru/71373-sekrety-plastilina.html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5. http://www.ast.ru/item/120593/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74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3" t="-1448" r="1093" b="14492"/>
          <a:stretch/>
        </p:blipFill>
        <p:spPr>
          <a:xfrm>
            <a:off x="827584" y="980728"/>
            <a:ext cx="659012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38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42" y="4509120"/>
            <a:ext cx="2775202" cy="21019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292463"/>
            <a:ext cx="2363755" cy="17728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960" y="3229344"/>
            <a:ext cx="2232248" cy="15481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54" y="847921"/>
            <a:ext cx="2147731" cy="16107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82" y="895204"/>
            <a:ext cx="3442361" cy="25817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45430" y="248873"/>
            <a:ext cx="81271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Поделки из изготовленного пластилина</a:t>
            </a:r>
            <a:endParaRPr lang="ru-RU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7402" y="3861048"/>
            <a:ext cx="2105724" cy="19575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33917"/>
            <a:ext cx="2290609" cy="1717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4941576"/>
            <a:ext cx="1800200" cy="15601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469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-66380"/>
            <a:ext cx="4608512" cy="1143000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Пластилин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82341"/>
            <a:ext cx="81369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Актуальность проекта:</a:t>
            </a:r>
            <a:endParaRPr lang="ru-RU" b="1" dirty="0"/>
          </a:p>
          <a:p>
            <a:r>
              <a:rPr lang="ru-RU" dirty="0"/>
              <a:t>- познакомиться с научной литературой по теме</a:t>
            </a:r>
          </a:p>
          <a:p>
            <a:r>
              <a:rPr lang="ru-RU" dirty="0"/>
              <a:t>- узнать на основе эксперимента свойства пластилина</a:t>
            </a:r>
          </a:p>
          <a:p>
            <a:r>
              <a:rPr lang="ru-RU" dirty="0"/>
              <a:t>- выяснить, чем можно заменить пластилин</a:t>
            </a:r>
          </a:p>
          <a:p>
            <a:r>
              <a:rPr lang="ru-RU" dirty="0"/>
              <a:t>- сделать пластилин в домашних условиях</a:t>
            </a:r>
          </a:p>
          <a:p>
            <a:r>
              <a:rPr lang="ru-RU" dirty="0"/>
              <a:t>- пополнить свою «копилку» новыми поделками</a:t>
            </a:r>
          </a:p>
          <a:p>
            <a:r>
              <a:rPr lang="ru-RU" dirty="0"/>
              <a:t>  </a:t>
            </a:r>
            <a:r>
              <a:rPr lang="ru-RU" b="1" dirty="0"/>
              <a:t>Методы исследования:</a:t>
            </a:r>
          </a:p>
          <a:p>
            <a:r>
              <a:rPr lang="ru-RU" dirty="0"/>
              <a:t>- подумать </a:t>
            </a:r>
            <a:r>
              <a:rPr lang="ru-RU" dirty="0" smtClean="0"/>
              <a:t>, </a:t>
            </a:r>
            <a:r>
              <a:rPr lang="ru-RU" dirty="0"/>
              <a:t>что я знаю о пластилине</a:t>
            </a:r>
          </a:p>
          <a:p>
            <a:r>
              <a:rPr lang="ru-RU" dirty="0" smtClean="0"/>
              <a:t> -спросить </a:t>
            </a:r>
            <a:r>
              <a:rPr lang="ru-RU" dirty="0"/>
              <a:t>у взрослых из чего делают </a:t>
            </a:r>
            <a:r>
              <a:rPr lang="ru-RU" dirty="0" smtClean="0"/>
              <a:t>пластилин</a:t>
            </a:r>
          </a:p>
          <a:p>
            <a:r>
              <a:rPr lang="ru-RU" dirty="0" smtClean="0"/>
              <a:t>- </a:t>
            </a:r>
            <a:r>
              <a:rPr lang="ru-RU" dirty="0"/>
              <a:t>найти информацию о пластилине, его составе в Интернете, спросить у  взрослых</a:t>
            </a:r>
          </a:p>
          <a:p>
            <a:r>
              <a:rPr lang="ru-RU" dirty="0"/>
              <a:t>- провести эксперимент «Замена пластилина – глиной»</a:t>
            </a:r>
          </a:p>
          <a:p>
            <a:r>
              <a:rPr lang="ru-RU" dirty="0" smtClean="0"/>
              <a:t>- </a:t>
            </a:r>
            <a:r>
              <a:rPr lang="ru-RU" dirty="0"/>
              <a:t>провести эксперимент «Замена пластилина – солёным тестом»</a:t>
            </a:r>
          </a:p>
          <a:p>
            <a:r>
              <a:rPr lang="ru-RU" dirty="0"/>
              <a:t>- провести эксперимент </a:t>
            </a:r>
            <a:r>
              <a:rPr lang="ru-RU" dirty="0" smtClean="0"/>
              <a:t>«Изготовления </a:t>
            </a:r>
            <a:r>
              <a:rPr lang="ru-RU" dirty="0"/>
              <a:t>пластилина в домашних </a:t>
            </a:r>
            <a:r>
              <a:rPr lang="ru-RU" dirty="0" smtClean="0"/>
              <a:t>условиях»</a:t>
            </a:r>
            <a:endParaRPr lang="ru-RU" dirty="0"/>
          </a:p>
          <a:p>
            <a:r>
              <a:rPr lang="ru-RU" dirty="0"/>
              <a:t>  Объект эксперимента: пластилин</a:t>
            </a:r>
          </a:p>
          <a:p>
            <a:r>
              <a:rPr lang="ru-RU" dirty="0"/>
              <a:t>  </a:t>
            </a:r>
            <a:r>
              <a:rPr lang="ru-RU" b="1" dirty="0"/>
              <a:t>Предмет исследования: </a:t>
            </a:r>
            <a:r>
              <a:rPr lang="ru-RU" dirty="0"/>
              <a:t>состав пластилина</a:t>
            </a:r>
          </a:p>
          <a:p>
            <a:endParaRPr lang="ru-RU" dirty="0"/>
          </a:p>
        </p:txBody>
      </p:sp>
      <p:pic>
        <p:nvPicPr>
          <p:cNvPr id="2050" name="Picture 2" descr="https://im3-tub-ru.yandex.net/i?id=0ce27cd59b35033b803e09d97c4394bc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204864"/>
            <a:ext cx="2543175" cy="14287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24" b="87187"/>
          <a:stretch/>
        </p:blipFill>
        <p:spPr>
          <a:xfrm>
            <a:off x="395536" y="853064"/>
            <a:ext cx="6950166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07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568273"/>
            <a:ext cx="2954196" cy="21372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220487"/>
            <a:ext cx="2808312" cy="23045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85" y="1930751"/>
            <a:ext cx="2867811" cy="19628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946928"/>
            <a:ext cx="874547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Знакомство детей с </a:t>
            </a:r>
            <a:r>
              <a:rPr lang="ru-RU" sz="2800" b="1" i="1" dirty="0"/>
              <a:t>научной литературой по </a:t>
            </a:r>
            <a:r>
              <a:rPr lang="ru-RU" sz="2800" b="1" i="1" dirty="0" smtClean="0"/>
              <a:t>теме: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                                               «Пластилин».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62329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16632"/>
            <a:ext cx="3096344" cy="329837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7888" y="3761060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Вывод:</a:t>
            </a:r>
            <a:r>
              <a:rPr lang="ru-RU" sz="1600" dirty="0"/>
              <a:t> </a:t>
            </a:r>
            <a:r>
              <a:rPr lang="ru-RU" sz="1600" i="1" dirty="0" smtClean="0"/>
              <a:t>От </a:t>
            </a:r>
            <a:r>
              <a:rPr lang="ru-RU" sz="1600" i="1" dirty="0"/>
              <a:t>взрослых </a:t>
            </a:r>
            <a:r>
              <a:rPr lang="ru-RU" sz="1600" i="1" dirty="0" smtClean="0"/>
              <a:t>мы узнал</a:t>
            </a:r>
            <a:r>
              <a:rPr lang="ru-RU" sz="1600" i="1" dirty="0"/>
              <a:t>и</a:t>
            </a:r>
            <a:r>
              <a:rPr lang="ru-RU" sz="1600" i="1" dirty="0" smtClean="0"/>
              <a:t>, </a:t>
            </a:r>
            <a:r>
              <a:rPr lang="ru-RU" sz="1600" i="1" dirty="0"/>
              <a:t>что слово пластилин берет свое начало от итальянского слова  </a:t>
            </a:r>
            <a:r>
              <a:rPr lang="ru-RU" sz="1600" i="1" dirty="0" err="1"/>
              <a:t>plastilina</a:t>
            </a:r>
            <a:r>
              <a:rPr lang="ru-RU" sz="1600" i="1" dirty="0"/>
              <a:t>, и от греческого </a:t>
            </a:r>
            <a:r>
              <a:rPr lang="ru-RU" sz="1600" i="1" dirty="0" err="1"/>
              <a:t>plastós</a:t>
            </a:r>
            <a:r>
              <a:rPr lang="ru-RU" sz="1600" i="1" dirty="0"/>
              <a:t>, что означает лепной. В его изначальный  состав  входил очищенный и размельчённый порошок глины с добавлением натурального или минерального воска </a:t>
            </a:r>
            <a:r>
              <a:rPr lang="ru-RU" sz="1600" i="1" dirty="0" smtClean="0"/>
              <a:t>, </a:t>
            </a:r>
            <a:r>
              <a:rPr lang="ru-RU" sz="1600" i="1" dirty="0"/>
              <a:t>сала и других веществ.</a:t>
            </a:r>
          </a:p>
          <a:p>
            <a:r>
              <a:rPr lang="ru-RU" sz="1600" i="1" dirty="0" smtClean="0"/>
              <a:t>Поблагодарить </a:t>
            </a:r>
            <a:r>
              <a:rPr lang="ru-RU" sz="1600" i="1" dirty="0"/>
              <a:t>за пластилин нужно Джо </a:t>
            </a:r>
            <a:r>
              <a:rPr lang="ru-RU" sz="1600" i="1" dirty="0" err="1"/>
              <a:t>Маквикера</a:t>
            </a:r>
            <a:r>
              <a:rPr lang="ru-RU" sz="1600" i="1" dirty="0"/>
              <a:t> из Цинциннати. Работая на химической фабрике, он запатентовал нетоксичное чистящее средство для обоев. Образец этого вещества он послал своей родственнице, которая работала воспитателем в детском саду. Женщина заменила на занятиях  обычную глину  по лепке на новый материал, который был более пластичным и не пачкал руки</a:t>
            </a:r>
            <a:r>
              <a:rPr lang="ru-RU" sz="1600" i="1" dirty="0" smtClean="0"/>
              <a:t>.</a:t>
            </a:r>
            <a:endParaRPr lang="ru-RU" sz="16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886" y="2413727"/>
            <a:ext cx="4510587" cy="13473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83568" y="271681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/>
              <a:t>Пластилин удивительный материал -  </a:t>
            </a:r>
            <a:r>
              <a:rPr lang="ru-RU" b="1" i="1" dirty="0" smtClean="0"/>
              <a:t>с его помощью можно реализовать свой творческий потенциал, развивать эстетический вкус и научится жить в гармонии с природой.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                                                    </a:t>
            </a:r>
            <a:r>
              <a:rPr lang="ru-RU" b="1" i="1" dirty="0" err="1" smtClean="0"/>
              <a:t>Рони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Орен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97275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D0D1C9"/>
              </a:clrFrom>
              <a:clrTo>
                <a:srgbClr val="D0D1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7082" y="87734"/>
            <a:ext cx="1885300" cy="1296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407529"/>
            <a:ext cx="903649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Выяснить чем можно заменить пластилин.</a:t>
            </a:r>
          </a:p>
          <a:p>
            <a:r>
              <a:rPr lang="ru-RU" sz="1600" b="1" i="1" dirty="0" smtClean="0"/>
              <a:t>Эксперимент  </a:t>
            </a:r>
            <a:r>
              <a:rPr lang="ru-RU" sz="1600" i="1" dirty="0"/>
              <a:t>«</a:t>
            </a:r>
            <a:r>
              <a:rPr lang="ru-RU" sz="1600" b="1" i="1" dirty="0"/>
              <a:t>Замена пластилина – глиной».</a:t>
            </a:r>
          </a:p>
          <a:p>
            <a:r>
              <a:rPr lang="ru-RU" sz="1600" i="1" dirty="0"/>
              <a:t>Глину можно найти даже у себя на дачном участке. Но мы </a:t>
            </a:r>
            <a:r>
              <a:rPr lang="ru-RU" sz="1600" i="1" dirty="0" smtClean="0"/>
              <a:t> </a:t>
            </a:r>
            <a:r>
              <a:rPr lang="ru-RU" sz="1600" i="1" dirty="0"/>
              <a:t>купили её в магазине. </a:t>
            </a:r>
            <a:r>
              <a:rPr lang="ru-RU" sz="1600" i="1" dirty="0" smtClean="0"/>
              <a:t>Мы попробовали </a:t>
            </a:r>
            <a:r>
              <a:rPr lang="ru-RU" sz="1600" i="1" dirty="0"/>
              <a:t>слепить из глины собаку. Поделки нужно хорошо высушить при комнатной температуре, а потом можно отдать обжечь в </a:t>
            </a:r>
            <a:r>
              <a:rPr lang="ru-RU" sz="1600" i="1" dirty="0" smtClean="0"/>
              <a:t>«гончарную мастерскую» и покрыть лаком.</a:t>
            </a:r>
            <a:endParaRPr lang="ru-RU" sz="1600" i="1" dirty="0"/>
          </a:p>
          <a:p>
            <a:r>
              <a:rPr lang="ru-RU" sz="1600" b="1" i="1" dirty="0"/>
              <a:t>Вывод: «Я леплю из пластилина, пластилин </a:t>
            </a:r>
            <a:r>
              <a:rPr lang="ru-RU" sz="1600" b="1" i="1" dirty="0" err="1" smtClean="0"/>
              <a:t>нежней</a:t>
            </a:r>
            <a:r>
              <a:rPr lang="ru-RU" sz="1600" b="1" i="1" dirty="0" smtClean="0"/>
              <a:t>, </a:t>
            </a:r>
            <a:r>
              <a:rPr lang="ru-RU" sz="1600" b="1" i="1" dirty="0"/>
              <a:t>чем глина»,</a:t>
            </a:r>
            <a:r>
              <a:rPr lang="ru-RU" sz="1600" i="1" dirty="0"/>
              <a:t>  - поётся в известной песне из одного кинофильма.</a:t>
            </a:r>
          </a:p>
          <a:p>
            <a:r>
              <a:rPr lang="ru-RU" sz="1600" b="1" i="1" dirty="0"/>
              <a:t> Мы сравнили свойства глины и пластилина:</a:t>
            </a:r>
          </a:p>
          <a:p>
            <a:r>
              <a:rPr lang="ru-RU" sz="1600" i="1" dirty="0"/>
              <a:t>Глина  - быстро сохнет, а пластилин – не сохнет и не твердеет.</a:t>
            </a:r>
          </a:p>
          <a:p>
            <a:r>
              <a:rPr lang="ru-RU" sz="1600" i="1" dirty="0"/>
              <a:t>Глина - крошится, растрескивается, а пластилин – нет.</a:t>
            </a:r>
          </a:p>
          <a:p>
            <a:r>
              <a:rPr lang="ru-RU" sz="1600" i="1" dirty="0"/>
              <a:t>Глина - теряет  свои качества при длительном хранении,  а  у пластилина - срок годности не ограничен.</a:t>
            </a:r>
          </a:p>
          <a:p>
            <a:r>
              <a:rPr lang="ru-RU" sz="1600" i="1" dirty="0"/>
              <a:t>Глина -  бесцветный материал, а пластилин – цветной.</a:t>
            </a:r>
          </a:p>
          <a:p>
            <a:r>
              <a:rPr lang="ru-RU" sz="1600" i="1" dirty="0"/>
              <a:t>Глина - сильно прилипает к рукам, а пластилин – не прилипает</a:t>
            </a:r>
            <a:r>
              <a:rPr lang="ru-RU" sz="1600" i="1" dirty="0" smtClean="0"/>
              <a:t>.</a:t>
            </a:r>
            <a:endParaRPr lang="ru-RU" sz="16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355237"/>
            <a:ext cx="2616291" cy="20487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052" y="3306843"/>
            <a:ext cx="2215404" cy="16625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826" y="4138135"/>
            <a:ext cx="2362810" cy="17721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5105556"/>
            <a:ext cx="2145829" cy="1609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5699660"/>
            <a:ext cx="1469263" cy="11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3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264" y="908720"/>
            <a:ext cx="1417658" cy="10801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868890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i="1" dirty="0" smtClean="0"/>
              <a:t> </a:t>
            </a:r>
            <a:r>
              <a:rPr lang="ru-RU" sz="2400" b="1" i="1" dirty="0"/>
              <a:t>Эксперимент «Замена пластилина – солёным тестом».</a:t>
            </a:r>
          </a:p>
          <a:p>
            <a:r>
              <a:rPr lang="ru-RU" sz="1400" i="1" dirty="0"/>
              <a:t>Практически в любом доме можно найти муку и мелкую соль «Экстра».</a:t>
            </a:r>
          </a:p>
          <a:p>
            <a:r>
              <a:rPr lang="ru-RU" sz="1400" i="1" dirty="0"/>
              <a:t>Мы так же приготовили тесто и </a:t>
            </a:r>
            <a:r>
              <a:rPr lang="ru-RU" sz="1400" i="1" dirty="0" smtClean="0"/>
              <a:t>лепили  </a:t>
            </a:r>
            <a:r>
              <a:rPr lang="ru-RU" sz="1400" i="1" dirty="0"/>
              <a:t>из него </a:t>
            </a:r>
            <a:r>
              <a:rPr lang="ru-RU" sz="1400" i="1" dirty="0" smtClean="0"/>
              <a:t>.</a:t>
            </a:r>
          </a:p>
          <a:p>
            <a:endParaRPr lang="ru-RU" sz="1400" i="1" dirty="0"/>
          </a:p>
          <a:p>
            <a:r>
              <a:rPr lang="ru-RU" b="1" i="1" dirty="0"/>
              <a:t>Рецепт традиционного соленого теста:</a:t>
            </a:r>
          </a:p>
          <a:p>
            <a:r>
              <a:rPr lang="ru-RU" sz="1400" i="1" dirty="0"/>
              <a:t>мука – 2 чашки</a:t>
            </a:r>
          </a:p>
          <a:p>
            <a:r>
              <a:rPr lang="ru-RU" sz="1400" i="1" dirty="0"/>
              <a:t>соль – 1 чашка</a:t>
            </a:r>
          </a:p>
          <a:p>
            <a:r>
              <a:rPr lang="ru-RU" sz="1400" i="1" dirty="0"/>
              <a:t>вода – 1 чашка</a:t>
            </a:r>
          </a:p>
          <a:p>
            <a:r>
              <a:rPr lang="ru-RU" sz="1400" i="1" dirty="0"/>
              <a:t>Вывод: из солёного теста можно лепить, но у него есть свои минусы. Оно быстро сохнет (его надо держать в полиэтиленовом мешочке) и на нём образуется корочка. При высыхании поделка </a:t>
            </a:r>
            <a:r>
              <a:rPr lang="ru-RU" sz="1400" i="1" dirty="0" smtClean="0"/>
              <a:t> может трескается.</a:t>
            </a:r>
            <a:endParaRPr lang="ru-RU" sz="1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21" y="3140968"/>
            <a:ext cx="2807296" cy="21054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139048"/>
            <a:ext cx="2016224" cy="14654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409" y="3139650"/>
            <a:ext cx="2111709" cy="14918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0824" y="4869160"/>
            <a:ext cx="2472537" cy="1628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7" y="4985792"/>
            <a:ext cx="2184505" cy="15121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15998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1976" y="1179374"/>
            <a:ext cx="2448272" cy="15712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354" y="1713692"/>
            <a:ext cx="2736304" cy="22402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27770" y="417328"/>
            <a:ext cx="352839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пластилина в домашних условиях.</a:t>
            </a:r>
          </a:p>
          <a:p>
            <a:r>
              <a:rPr lang="ru-RU" sz="1600" b="1" i="1" dirty="0" smtClean="0"/>
              <a:t>Рецепт </a:t>
            </a:r>
            <a:r>
              <a:rPr lang="ru-RU" sz="1600" b="1" i="1" dirty="0"/>
              <a:t>№1</a:t>
            </a:r>
          </a:p>
          <a:p>
            <a:r>
              <a:rPr lang="ru-RU" sz="1600" b="1" i="1" dirty="0" smtClean="0"/>
              <a:t>Нам </a:t>
            </a:r>
            <a:r>
              <a:rPr lang="ru-RU" sz="1600" b="1" i="1" dirty="0"/>
              <a:t>потребуется:</a:t>
            </a:r>
          </a:p>
          <a:p>
            <a:r>
              <a:rPr lang="ru-RU" sz="1200" i="1" dirty="0" smtClean="0"/>
              <a:t>1 </a:t>
            </a:r>
            <a:r>
              <a:rPr lang="ru-RU" sz="1200" i="1" dirty="0"/>
              <a:t>стакан холодной воды;</a:t>
            </a:r>
          </a:p>
          <a:p>
            <a:r>
              <a:rPr lang="ru-RU" sz="1200" i="1" dirty="0"/>
              <a:t>2 столовые ложки растительного масла;</a:t>
            </a:r>
          </a:p>
          <a:p>
            <a:r>
              <a:rPr lang="ru-RU" sz="1200" i="1" dirty="0"/>
              <a:t>1 стакан соли;</a:t>
            </a:r>
          </a:p>
          <a:p>
            <a:r>
              <a:rPr lang="ru-RU" sz="1200" i="1" dirty="0"/>
              <a:t>3 стакана муки;</a:t>
            </a:r>
          </a:p>
          <a:p>
            <a:r>
              <a:rPr lang="ru-RU" sz="1200" i="1" dirty="0"/>
              <a:t>2 столовые ложки крахмала.</a:t>
            </a:r>
          </a:p>
          <a:p>
            <a:r>
              <a:rPr lang="ru-RU" sz="1200" i="1" dirty="0"/>
              <a:t>Муку и крахмал нужно добавлять постепенно, тщательно все размешивая. Материал будет готов после получения мягкой однородно консистенции. Хранить пластилин нужно в закрытой таре или замотанным в пленку. </a:t>
            </a:r>
            <a:endParaRPr lang="ru-RU" sz="1200" i="1" dirty="0" smtClean="0"/>
          </a:p>
          <a:p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293096"/>
            <a:ext cx="2651787" cy="19888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107" y="4509120"/>
            <a:ext cx="2555776" cy="19168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105" y="3787639"/>
            <a:ext cx="2939819" cy="22048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2209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99288"/>
            <a:ext cx="835292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Рецепт №2</a:t>
            </a:r>
          </a:p>
          <a:p>
            <a:endParaRPr lang="ru-RU" dirty="0"/>
          </a:p>
          <a:p>
            <a:r>
              <a:rPr lang="ru-RU" sz="1400" b="1" i="1" dirty="0"/>
              <a:t>Для него нам понадобится </a:t>
            </a:r>
            <a:r>
              <a:rPr lang="ru-RU" sz="1400" b="1" i="1" dirty="0" smtClean="0"/>
              <a:t>соль, </a:t>
            </a:r>
            <a:r>
              <a:rPr lang="ru-RU" sz="1400" b="1" i="1" dirty="0"/>
              <a:t>вода и овсянка. На одну порцию берем по одному стакану воды и </a:t>
            </a:r>
            <a:r>
              <a:rPr lang="ru-RU" sz="1400" b="1" i="1" dirty="0" smtClean="0"/>
              <a:t>соли, </a:t>
            </a:r>
            <a:r>
              <a:rPr lang="ru-RU" sz="1400" b="1" i="1" dirty="0"/>
              <a:t>а также 2 стакана овсянки. Все ингредиенты смешиваются в миске до однородной </a:t>
            </a:r>
            <a:r>
              <a:rPr lang="ru-RU" sz="1400" b="1" i="1" dirty="0" smtClean="0"/>
              <a:t>массы, можно добавить краситель.</a:t>
            </a:r>
            <a:endParaRPr lang="ru-RU" sz="1400" b="1" i="1" dirty="0"/>
          </a:p>
          <a:p>
            <a:endParaRPr lang="ru-RU" sz="1400" b="1" i="1" dirty="0"/>
          </a:p>
          <a:p>
            <a:r>
              <a:rPr lang="ru-RU" sz="1400" b="1" i="1" dirty="0"/>
              <a:t>Как видим, сделать домашний пластилин несложно. Единственный недостаток — это относительно недолгий срок хранения. Но зато вновь замесить такой материал для лепки можно довольно быстро </a:t>
            </a:r>
            <a:r>
              <a:rPr lang="ru-RU" sz="1400" b="1" i="1" dirty="0" smtClean="0"/>
              <a:t>.</a:t>
            </a:r>
            <a:endParaRPr lang="ru-RU" sz="14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080" y="2564904"/>
            <a:ext cx="2411760" cy="18088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438280"/>
            <a:ext cx="2507771" cy="18808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519085"/>
            <a:ext cx="2171733" cy="1628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986" y="4634019"/>
            <a:ext cx="1931707" cy="13989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906" y="4581128"/>
            <a:ext cx="1974168" cy="15429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38280"/>
            <a:ext cx="2369299" cy="17769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526" y="5333485"/>
            <a:ext cx="1664195" cy="12481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4380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6922" y="4437112"/>
            <a:ext cx="3119573" cy="2361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6507" y="1568767"/>
            <a:ext cx="2952328" cy="21482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79512" y="5097007"/>
            <a:ext cx="471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3076"/>
            <a:ext cx="856895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екреты пластилина.</a:t>
            </a:r>
            <a:r>
              <a:rPr lang="ru-RU" dirty="0" smtClean="0"/>
              <a:t> </a:t>
            </a:r>
            <a:r>
              <a:rPr lang="ru-RU" sz="1600" i="1" dirty="0" smtClean="0"/>
              <a:t>Это – пластичность; вязкость, «прилипчивость»; цветность, неустойчивый к тепловому воздействию, изменяющийся при нагревании. Пластилин остаётся мягким, практически не твердеет и не сохнет. Имеет широкий спектр цвета, не прилипает к рукам. Пластилин приобретает разную степень мягкости в зависимости от температуры, что позволяет продолжать с ним работу через любой промежуток времени.</a:t>
            </a:r>
          </a:p>
          <a:p>
            <a:r>
              <a:rPr lang="ru-RU" sz="2000" b="1" i="1" dirty="0" smtClean="0"/>
              <a:t>Каким  должен быть хороший пластилин:</a:t>
            </a:r>
          </a:p>
          <a:p>
            <a:r>
              <a:rPr lang="ru-RU" sz="1600" i="1" dirty="0" smtClean="0"/>
              <a:t>легко разрезаться пластмассовым ножичком;</a:t>
            </a:r>
          </a:p>
          <a:p>
            <a:r>
              <a:rPr lang="ru-RU" sz="1600" i="1" dirty="0" smtClean="0"/>
              <a:t>быстро согреваться в руках и становиться мягким;</a:t>
            </a:r>
          </a:p>
          <a:p>
            <a:r>
              <a:rPr lang="ru-RU" sz="1600" i="1" dirty="0" smtClean="0"/>
              <a:t>не крошиться, но и не размазываться;</a:t>
            </a:r>
          </a:p>
          <a:p>
            <a:r>
              <a:rPr lang="ru-RU" sz="1600" i="1" dirty="0" smtClean="0"/>
              <a:t>не таять; легко отмываться с рук теплой водой.</a:t>
            </a:r>
          </a:p>
        </p:txBody>
      </p:sp>
      <p:pic>
        <p:nvPicPr>
          <p:cNvPr id="1026" name="Picture 2" descr="Много пластилин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844104"/>
            <a:ext cx="2577225" cy="17646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48832" y="3370824"/>
            <a:ext cx="65604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Пластилин можно изготовить в домашних условиях.</a:t>
            </a:r>
          </a:p>
          <a:p>
            <a:r>
              <a:rPr lang="ru-RU" sz="1600" i="1" dirty="0"/>
              <a:t>Для получения пластилина необходимо знать точную рецептуру.</a:t>
            </a:r>
          </a:p>
          <a:p>
            <a:r>
              <a:rPr lang="ru-RU" sz="1600" i="1" dirty="0"/>
              <a:t>Полученный пластилин быстро портится, поэтому его нельзя долго хранить, и поделки из него не предназначены для долгого хранения.</a:t>
            </a:r>
          </a:p>
          <a:p>
            <a:r>
              <a:rPr lang="ru-RU" sz="1600" i="1" dirty="0"/>
              <a:t>Для изготовления поделок, необходимо воспользоваться промышленным пластилином.</a:t>
            </a:r>
          </a:p>
        </p:txBody>
      </p:sp>
    </p:spTree>
    <p:extLst>
      <p:ext uri="{BB962C8B-B14F-4D97-AF65-F5344CB8AC3E}">
        <p14:creationId xmlns:p14="http://schemas.microsoft.com/office/powerpoint/2010/main" val="27398153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831</Words>
  <Application>Microsoft Office PowerPoint</Application>
  <PresentationFormat>Экран (4:3)</PresentationFormat>
  <Paragraphs>80</Paragraphs>
  <Slides>12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Пластилин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Глина и  ее свойства</dc:title>
  <dc:creator>дима-игры</dc:creator>
  <cp:lastModifiedBy>Пользователь Windows</cp:lastModifiedBy>
  <cp:revision>41</cp:revision>
  <dcterms:created xsi:type="dcterms:W3CDTF">2015-05-18T10:28:17Z</dcterms:created>
  <dcterms:modified xsi:type="dcterms:W3CDTF">2018-07-03T05:58:07Z</dcterms:modified>
</cp:coreProperties>
</file>